
<file path=[Content_Types].xml><?xml version="1.0" encoding="utf-8"?>
<Types xmlns="http://schemas.openxmlformats.org/package/2006/content-types">
  <Default Extension="xml" ContentType="application/xml"/>
  <Default Extension="png" ContentType="image/png"/>
  <Default Extension="rels" ContentType="application/vnd.openxmlformats-package.relationship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autoCompressPictures="0">
  <p:sldMasterIdLst>
    <p:sldMasterId id="2147483648" r:id="rId1"/>
  </p:sldMasterIdLst>
  <p:notesMasterIdLst>
    <p:notesMasterId r:id="rId4"/>
  </p:notesMasterIdLst>
  <p:handoutMasterIdLst>
    <p:handoutMasterId r:id="rId24"/>
  </p:handoutMasterIdLst>
  <p:sldIdLst>
    <p:sldId id="256" r:id="rId3"/>
    <p:sldId id="257" r:id="rId5"/>
    <p:sldId id="260" r:id="rId6"/>
    <p:sldId id="258" r:id="rId7"/>
    <p:sldId id="261" r:id="rId8"/>
    <p:sldId id="266" r:id="rId9"/>
    <p:sldId id="284" r:id="rId10"/>
    <p:sldId id="285" r:id="rId11"/>
    <p:sldId id="286" r:id="rId12"/>
    <p:sldId id="287" r:id="rId13"/>
    <p:sldId id="288" r:id="rId14"/>
    <p:sldId id="289" r:id="rId15"/>
    <p:sldId id="290" r:id="rId16"/>
    <p:sldId id="291" r:id="rId17"/>
    <p:sldId id="292" r:id="rId18"/>
    <p:sldId id="293" r:id="rId19"/>
    <p:sldId id="294" r:id="rId20"/>
    <p:sldId id="295" r:id="rId21"/>
    <p:sldId id="296" r:id="rId22"/>
    <p:sldId id="297" r:id="rId23"/>
  </p:sldIdLst>
  <p:sldSz cx="12192000" cy="6858000"/>
  <p:notesSz cx="6858000" cy="9144000"/>
  <p:defaultTextStyle>
    <a:defPPr rtl="0">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1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3B7C6"/>
    <a:srgbClr val="103350"/>
    <a:srgbClr val="0C4360"/>
    <a:srgbClr val="1B6872"/>
    <a:srgbClr val="002136"/>
    <a:srgbClr val="0C75AC"/>
    <a:srgbClr val="00243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showGuides="1">
      <p:cViewPr varScale="1">
        <p:scale>
          <a:sx n="70" d="100"/>
          <a:sy n="70" d="100"/>
        </p:scale>
        <p:origin x="738" y="72"/>
      </p:cViewPr>
      <p:guideLst>
        <p:guide orient="horz" pos="2160"/>
        <p:guide pos="3812"/>
      </p:guideLst>
    </p:cSldViewPr>
  </p:slideViewPr>
  <p:notesTextViewPr>
    <p:cViewPr>
      <p:scale>
        <a:sx n="1" d="1"/>
        <a:sy n="1" d="1"/>
      </p:scale>
      <p:origin x="0" y="0"/>
    </p:cViewPr>
  </p:notesTextViewPr>
  <p:notesViewPr>
    <p:cSldViewPr snapToGrid="0">
      <p:cViewPr varScale="1">
        <p:scale>
          <a:sx n="86" d="100"/>
          <a:sy n="86" d="100"/>
        </p:scale>
        <p:origin x="3018" y="78"/>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0" Type="http://schemas.openxmlformats.org/officeDocument/2006/relationships/customXml" Target="../customXml/item3.xml"/><Relationship Id="rId3" Type="http://schemas.openxmlformats.org/officeDocument/2006/relationships/slide" Target="slides/slide1.xml"/><Relationship Id="rId29" Type="http://schemas.openxmlformats.org/officeDocument/2006/relationships/customXml" Target="../customXml/item2.xml"/><Relationship Id="rId28" Type="http://schemas.openxmlformats.org/officeDocument/2006/relationships/customXml" Target="../customXml/item1.xml"/><Relationship Id="rId27" Type="http://schemas.openxmlformats.org/officeDocument/2006/relationships/tableStyles" Target="tableStyles.xml"/><Relationship Id="rId26" Type="http://schemas.openxmlformats.org/officeDocument/2006/relationships/viewProps" Target="viewProps.xml"/><Relationship Id="rId25" Type="http://schemas.openxmlformats.org/officeDocument/2006/relationships/presProps" Target="presProps.xml"/><Relationship Id="rId24" Type="http://schemas.openxmlformats.org/officeDocument/2006/relationships/handoutMaster" Target="handoutMasters/handoutMaster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fr-FR"/>
          </a:p>
        </p:txBody>
      </p:sp>
      <p:sp>
        <p:nvSpPr>
          <p:cNvPr id="3" name="Espace réservé de la date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1CD784F2-097A-4060-8FF3-6FB91EC3D7DB}" type="datetime1">
              <a:rPr lang="fr-FR" smtClean="0"/>
            </a:fld>
            <a:endParaRPr lang="fr-FR"/>
          </a:p>
        </p:txBody>
      </p:sp>
      <p:sp>
        <p:nvSpPr>
          <p:cNvPr id="4" name="Espace réservé du pied de page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fr-FR"/>
          </a:p>
        </p:txBody>
      </p:sp>
      <p:sp>
        <p:nvSpPr>
          <p:cNvPr id="5" name="Espace réservé du numéro de diapositive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0831430A-4AA4-45C8-AC23-CD6B61C41A4C}" type="slidenum">
              <a:rPr lang="fr-FR" smtClean="0"/>
            </a:fld>
            <a:endParaRPr lang="fr-FR"/>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fr-FR" noProof="0"/>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rtl="0"/>
            <a:fld id="{6BF86344-02EE-4788-B238-DABD819F9A49}" type="datetime1">
              <a:rPr lang="fr-FR" noProof="0" smtClean="0"/>
            </a:fld>
            <a:endParaRPr lang="fr-FR" noProof="0"/>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fr-FR" noProof="0"/>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fr-FR" noProof="0"/>
              <a:t>Modifiez les styles du texte du masque</a:t>
            </a:r>
            <a:endParaRPr lang="fr-FR" noProof="0"/>
          </a:p>
          <a:p>
            <a:pPr lvl="1" rtl="0"/>
            <a:r>
              <a:rPr lang="fr-FR" noProof="0"/>
              <a:t>Deuxième niveau</a:t>
            </a:r>
            <a:endParaRPr lang="fr-FR" noProof="0"/>
          </a:p>
          <a:p>
            <a:pPr lvl="2" rtl="0"/>
            <a:r>
              <a:rPr lang="fr-FR" noProof="0"/>
              <a:t>Troisième niveau</a:t>
            </a:r>
            <a:endParaRPr lang="fr-FR" noProof="0"/>
          </a:p>
          <a:p>
            <a:pPr lvl="3" rtl="0"/>
            <a:r>
              <a:rPr lang="fr-FR" noProof="0"/>
              <a:t>Quatrième niveau</a:t>
            </a:r>
            <a:endParaRPr lang="fr-FR" noProof="0"/>
          </a:p>
          <a:p>
            <a:pPr lvl="4" rtl="0"/>
            <a:r>
              <a:rPr lang="fr-FR" noProof="0"/>
              <a:t>Cinquième niveau</a:t>
            </a:r>
            <a:endParaRPr lang="fr-FR" noProof="0"/>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fr-FR" noProof="0"/>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1734D747-9380-41EE-9946-EC9EC0CA5D1E}" type="slidenum">
              <a:rPr lang="fr-FR" noProof="0" smtClean="0"/>
            </a:fld>
            <a:endParaRPr lang="fr-FR" noProof="0"/>
          </a:p>
        </p:txBody>
      </p:sp>
    </p:spTree>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rtlCol="0"/>
          <a:lstStyle/>
          <a:p>
            <a:pPr rtl="0"/>
            <a:endParaRPr lang="fr-FR"/>
          </a:p>
        </p:txBody>
      </p:sp>
      <p:sp>
        <p:nvSpPr>
          <p:cNvPr id="4" name="Espace réservé du numéro de diapositive 3"/>
          <p:cNvSpPr>
            <a:spLocks noGrp="1"/>
          </p:cNvSpPr>
          <p:nvPr>
            <p:ph type="sldNum" sz="quarter" idx="5"/>
          </p:nvPr>
        </p:nvSpPr>
        <p:spPr/>
        <p:txBody>
          <a:bodyPr rtlCol="0"/>
          <a:lstStyle/>
          <a:p>
            <a:pPr rtl="0"/>
            <a:fld id="{1734D747-9380-41EE-9946-EC9EC0CA5D1E}" type="slidenum">
              <a:rPr lang="fr-FR" smtClean="0"/>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rtlCol="0"/>
          <a:lstStyle/>
          <a:p>
            <a:pPr rtl="0"/>
            <a:endParaRPr lang="fr-FR"/>
          </a:p>
        </p:txBody>
      </p:sp>
      <p:sp>
        <p:nvSpPr>
          <p:cNvPr id="4" name="Espace réservé du numéro de diapositive 3"/>
          <p:cNvSpPr>
            <a:spLocks noGrp="1"/>
          </p:cNvSpPr>
          <p:nvPr>
            <p:ph type="sldNum" sz="quarter" idx="5"/>
          </p:nvPr>
        </p:nvSpPr>
        <p:spPr/>
        <p:txBody>
          <a:bodyPr rtlCol="0"/>
          <a:lstStyle/>
          <a:p>
            <a:pPr rtl="0"/>
            <a:fld id="{1734D747-9380-41EE-9946-EC9EC0CA5D1E}" type="slidenum">
              <a:rPr lang="fr-FR" smtClean="0"/>
            </a:fld>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rtlCol="0"/>
          <a:lstStyle/>
          <a:p>
            <a:pPr rtl="0"/>
            <a:endParaRPr lang="fr-FR"/>
          </a:p>
        </p:txBody>
      </p:sp>
      <p:sp>
        <p:nvSpPr>
          <p:cNvPr id="4" name="Espace réservé du numéro de diapositive 3"/>
          <p:cNvSpPr>
            <a:spLocks noGrp="1"/>
          </p:cNvSpPr>
          <p:nvPr>
            <p:ph type="sldNum" sz="quarter" idx="5"/>
          </p:nvPr>
        </p:nvSpPr>
        <p:spPr/>
        <p:txBody>
          <a:bodyPr rtlCol="0"/>
          <a:lstStyle/>
          <a:p>
            <a:pPr rtl="0"/>
            <a:fld id="{1734D747-9380-41EE-9946-EC9EC0CA5D1E}" type="slidenum">
              <a:rPr lang="fr-FR" smtClean="0"/>
            </a:fld>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rtlCol="0"/>
          <a:lstStyle/>
          <a:p>
            <a:pPr rtl="0"/>
            <a:endParaRPr lang="fr-FR"/>
          </a:p>
        </p:txBody>
      </p:sp>
      <p:sp>
        <p:nvSpPr>
          <p:cNvPr id="4" name="Espace réservé du numéro de diapositive 3"/>
          <p:cNvSpPr>
            <a:spLocks noGrp="1"/>
          </p:cNvSpPr>
          <p:nvPr>
            <p:ph type="sldNum" sz="quarter" idx="5"/>
          </p:nvPr>
        </p:nvSpPr>
        <p:spPr/>
        <p:txBody>
          <a:bodyPr rtlCol="0"/>
          <a:lstStyle/>
          <a:p>
            <a:pPr rtl="0"/>
            <a:fld id="{1734D747-9380-41EE-9946-EC9EC0CA5D1E}" type="slidenum">
              <a:rPr lang="fr-FR" smtClean="0"/>
            </a:fld>
            <a:endParaRPr 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rtlCol="0"/>
          <a:lstStyle/>
          <a:p>
            <a:pPr rtl="0"/>
            <a:endParaRPr lang="fr-FR"/>
          </a:p>
        </p:txBody>
      </p:sp>
      <p:sp>
        <p:nvSpPr>
          <p:cNvPr id="4" name="Espace réservé du numéro de diapositive 3"/>
          <p:cNvSpPr>
            <a:spLocks noGrp="1"/>
          </p:cNvSpPr>
          <p:nvPr>
            <p:ph type="sldNum" sz="quarter" idx="5"/>
          </p:nvPr>
        </p:nvSpPr>
        <p:spPr/>
        <p:txBody>
          <a:bodyPr rtlCol="0"/>
          <a:lstStyle/>
          <a:p>
            <a:pPr rtl="0"/>
            <a:fld id="{1734D747-9380-41EE-9946-EC9EC0CA5D1E}" type="slidenum">
              <a:rPr lang="fr-FR" smtClean="0"/>
            </a:fld>
            <a:endParaRPr lang="fr-F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rtlCol="0"/>
          <a:lstStyle/>
          <a:p>
            <a:pPr rtl="0"/>
            <a:endParaRPr lang="fr-FR"/>
          </a:p>
        </p:txBody>
      </p:sp>
      <p:sp>
        <p:nvSpPr>
          <p:cNvPr id="4" name="Espace réservé du numéro de diapositive 3"/>
          <p:cNvSpPr>
            <a:spLocks noGrp="1"/>
          </p:cNvSpPr>
          <p:nvPr>
            <p:ph type="sldNum" sz="quarter" idx="5"/>
          </p:nvPr>
        </p:nvSpPr>
        <p:spPr/>
        <p:txBody>
          <a:bodyPr rtlCol="0"/>
          <a:lstStyle/>
          <a:p>
            <a:pPr rtl="0"/>
            <a:fld id="{1734D747-9380-41EE-9946-EC9EC0CA5D1E}" type="slidenum">
              <a:rPr lang="fr-FR" smtClean="0"/>
            </a:fld>
            <a:endParaRPr lang="fr-F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rtlCol="0"/>
          <a:lstStyle/>
          <a:p>
            <a:pPr rtl="0"/>
            <a:endParaRPr lang="fr-FR"/>
          </a:p>
        </p:txBody>
      </p:sp>
      <p:sp>
        <p:nvSpPr>
          <p:cNvPr id="4" name="Espace réservé du numéro de diapositive 3"/>
          <p:cNvSpPr>
            <a:spLocks noGrp="1"/>
          </p:cNvSpPr>
          <p:nvPr>
            <p:ph type="sldNum" sz="quarter" idx="5"/>
          </p:nvPr>
        </p:nvSpPr>
        <p:spPr/>
        <p:txBody>
          <a:bodyPr rtlCol="0"/>
          <a:lstStyle/>
          <a:p>
            <a:pPr rtl="0"/>
            <a:fld id="{1734D747-9380-41EE-9946-EC9EC0CA5D1E}" type="slidenum">
              <a:rPr lang="fr-FR" smtClean="0"/>
            </a:fld>
            <a:endParaRPr lang="fr-F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rtlCol="0"/>
          <a:lstStyle/>
          <a:p>
            <a:pPr rtl="0"/>
            <a:endParaRPr lang="fr-FR"/>
          </a:p>
        </p:txBody>
      </p:sp>
      <p:sp>
        <p:nvSpPr>
          <p:cNvPr id="4" name="Espace réservé du numéro de diapositive 3"/>
          <p:cNvSpPr>
            <a:spLocks noGrp="1"/>
          </p:cNvSpPr>
          <p:nvPr>
            <p:ph type="sldNum" sz="quarter" idx="5"/>
          </p:nvPr>
        </p:nvSpPr>
        <p:spPr/>
        <p:txBody>
          <a:bodyPr rtlCol="0"/>
          <a:lstStyle/>
          <a:p>
            <a:pPr rtl="0"/>
            <a:fld id="{1734D747-9380-41EE-9946-EC9EC0CA5D1E}" type="slidenum">
              <a:rPr lang="fr-FR" smtClean="0"/>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1" name="Rectangle 20"/>
          <p:cNvSpPr/>
          <p:nvPr userDrawn="1"/>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grpSp>
        <p:nvGrpSpPr>
          <p:cNvPr id="7" name="Groupe 6"/>
          <p:cNvGrpSpPr/>
          <p:nvPr userDrawn="1"/>
        </p:nvGrpSpPr>
        <p:grpSpPr>
          <a:xfrm>
            <a:off x="-1604709" y="-3756"/>
            <a:ext cx="13796710" cy="6861756"/>
            <a:chOff x="-1604709" y="-3756"/>
            <a:chExt cx="13796710" cy="6861756"/>
          </a:xfrm>
        </p:grpSpPr>
        <p:grpSp>
          <p:nvGrpSpPr>
            <p:cNvPr id="8" name="Groupe 7"/>
            <p:cNvGrpSpPr/>
            <p:nvPr/>
          </p:nvGrpSpPr>
          <p:grpSpPr>
            <a:xfrm>
              <a:off x="-16298" y="0"/>
              <a:ext cx="12208299" cy="6858000"/>
              <a:chOff x="-16298" y="0"/>
              <a:chExt cx="12208299" cy="6858000"/>
            </a:xfrm>
          </p:grpSpPr>
          <p:sp>
            <p:nvSpPr>
              <p:cNvPr id="15" name="Forme libre : Forme 14"/>
              <p:cNvSpPr/>
              <p:nvPr/>
            </p:nvSpPr>
            <p:spPr>
              <a:xfrm flipH="1">
                <a:off x="-16297" y="0"/>
                <a:ext cx="12208298" cy="6858000"/>
              </a:xfrm>
              <a:custGeom>
                <a:avLst/>
                <a:gdLst>
                  <a:gd name="connsiteX0" fmla="*/ 8574289 w 12208298"/>
                  <a:gd name="connsiteY0" fmla="*/ 0 h 6858000"/>
                  <a:gd name="connsiteX1" fmla="*/ 0 w 12208298"/>
                  <a:gd name="connsiteY1" fmla="*/ 0 h 6858000"/>
                  <a:gd name="connsiteX2" fmla="*/ 0 w 12208298"/>
                  <a:gd name="connsiteY2" fmla="*/ 6858000 h 6858000"/>
                  <a:gd name="connsiteX3" fmla="*/ 532109 w 12208298"/>
                  <a:gd name="connsiteY3" fmla="*/ 6858000 h 6858000"/>
                  <a:gd name="connsiteX4" fmla="*/ 11495317 w 12208298"/>
                  <a:gd name="connsiteY4" fmla="*/ 6858000 h 6858000"/>
                  <a:gd name="connsiteX5" fmla="*/ 12208298 w 12208298"/>
                  <a:gd name="connsiteY5" fmla="*/ 6858000 h 6858000"/>
                  <a:gd name="connsiteX6" fmla="*/ 12208298 w 12208298"/>
                  <a:gd name="connsiteY6" fmla="*/ 3146781 h 6858000"/>
                  <a:gd name="connsiteX7" fmla="*/ 10353284 w 12208298"/>
                  <a:gd name="connsiteY7" fmla="*/ 1291767 h 6858000"/>
                  <a:gd name="connsiteX8" fmla="*/ 9866056 w 12208298"/>
                  <a:gd name="connsiteY8" fmla="*/ 129176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208298" h="6858000">
                    <a:moveTo>
                      <a:pt x="8574289" y="0"/>
                    </a:moveTo>
                    <a:lnTo>
                      <a:pt x="0" y="0"/>
                    </a:lnTo>
                    <a:lnTo>
                      <a:pt x="0" y="6858000"/>
                    </a:lnTo>
                    <a:lnTo>
                      <a:pt x="532109" y="6858000"/>
                    </a:lnTo>
                    <a:lnTo>
                      <a:pt x="11495317" y="6858000"/>
                    </a:lnTo>
                    <a:lnTo>
                      <a:pt x="12208298" y="6858000"/>
                    </a:lnTo>
                    <a:lnTo>
                      <a:pt x="12208298" y="3146781"/>
                    </a:lnTo>
                    <a:lnTo>
                      <a:pt x="10353284" y="1291767"/>
                    </a:lnTo>
                    <a:lnTo>
                      <a:pt x="9866056" y="1291767"/>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16" name="Forme libre : Forme 15"/>
              <p:cNvSpPr/>
              <p:nvPr/>
            </p:nvSpPr>
            <p:spPr>
              <a:xfrm rot="5400000" flipH="1" flipV="1">
                <a:off x="2667000" y="-2667001"/>
                <a:ext cx="6858000" cy="12192002"/>
              </a:xfrm>
              <a:custGeom>
                <a:avLst/>
                <a:gdLst>
                  <a:gd name="connsiteX0" fmla="*/ 6858000 w 6858000"/>
                  <a:gd name="connsiteY0" fmla="*/ 3871658 h 12192002"/>
                  <a:gd name="connsiteX1" fmla="*/ 6858000 w 6858000"/>
                  <a:gd name="connsiteY1" fmla="*/ 12192002 h 12192002"/>
                  <a:gd name="connsiteX2" fmla="*/ 5363029 w 6858000"/>
                  <a:gd name="connsiteY2" fmla="*/ 12192002 h 12192002"/>
                  <a:gd name="connsiteX3" fmla="*/ 5363029 w 6858000"/>
                  <a:gd name="connsiteY3" fmla="*/ 12192000 h 12192002"/>
                  <a:gd name="connsiteX4" fmla="*/ 0 w 6858000"/>
                  <a:gd name="connsiteY4" fmla="*/ 12192000 h 12192002"/>
                  <a:gd name="connsiteX5" fmla="*/ 0 w 6858000"/>
                  <a:gd name="connsiteY5" fmla="*/ 0 h 12192002"/>
                  <a:gd name="connsiteX6" fmla="*/ 3539398 w 6858000"/>
                  <a:gd name="connsiteY6" fmla="*/ 0 h 12192002"/>
                  <a:gd name="connsiteX7" fmla="*/ 5566229 w 6858000"/>
                  <a:gd name="connsiteY7" fmla="*/ 2026831 h 12192002"/>
                  <a:gd name="connsiteX8" fmla="*/ 5566229 w 6858000"/>
                  <a:gd name="connsiteY8" fmla="*/ 2575538 h 12192002"/>
                  <a:gd name="connsiteX9" fmla="*/ 6858000 w 6858000"/>
                  <a:gd name="connsiteY9" fmla="*/ 3871657 h 12192002"/>
                  <a:gd name="connsiteX10" fmla="*/ 5566229 w 6858000"/>
                  <a:gd name="connsiteY10" fmla="*/ 3871657 h 12192002"/>
                  <a:gd name="connsiteX11" fmla="*/ 5566229 w 6858000"/>
                  <a:gd name="connsiteY11" fmla="*/ 3871658 h 12192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858000" h="12192002">
                    <a:moveTo>
                      <a:pt x="6858000" y="3871658"/>
                    </a:moveTo>
                    <a:lnTo>
                      <a:pt x="6858000" y="12192002"/>
                    </a:lnTo>
                    <a:lnTo>
                      <a:pt x="5363029" y="12192002"/>
                    </a:lnTo>
                    <a:lnTo>
                      <a:pt x="5363029" y="12192000"/>
                    </a:lnTo>
                    <a:lnTo>
                      <a:pt x="0" y="12192000"/>
                    </a:lnTo>
                    <a:lnTo>
                      <a:pt x="0" y="0"/>
                    </a:lnTo>
                    <a:lnTo>
                      <a:pt x="3539398" y="0"/>
                    </a:lnTo>
                    <a:lnTo>
                      <a:pt x="5566229" y="2026831"/>
                    </a:lnTo>
                    <a:lnTo>
                      <a:pt x="5566229" y="2575538"/>
                    </a:lnTo>
                    <a:lnTo>
                      <a:pt x="6858000" y="3871657"/>
                    </a:lnTo>
                    <a:lnTo>
                      <a:pt x="5566229" y="3871657"/>
                    </a:lnTo>
                    <a:lnTo>
                      <a:pt x="5566229" y="3871658"/>
                    </a:lnTo>
                    <a:close/>
                  </a:path>
                </a:pathLst>
              </a:custGeom>
              <a:pattFill prst="wdDnDiag">
                <a:fgClr>
                  <a:schemeClr val="accent1"/>
                </a:fgClr>
                <a:bgClr>
                  <a:schemeClr val="accent2"/>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17" name="Triangle rectangle 16"/>
              <p:cNvSpPr/>
              <p:nvPr/>
            </p:nvSpPr>
            <p:spPr>
              <a:xfrm rot="16200000" flipH="1" flipV="1">
                <a:off x="24625" y="-4746"/>
                <a:ext cx="2819399" cy="2828891"/>
              </a:xfrm>
              <a:prstGeom prst="rtTriangl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18" name="Triangle droit 17"/>
              <p:cNvSpPr/>
              <p:nvPr/>
            </p:nvSpPr>
            <p:spPr>
              <a:xfrm rot="16200000" flipH="1" flipV="1">
                <a:off x="4418" y="-4422"/>
                <a:ext cx="2627088" cy="2635933"/>
              </a:xfrm>
              <a:prstGeom prst="rtTriangle">
                <a:avLst/>
              </a:prstGeom>
              <a:pattFill prst="dkHorz">
                <a:fgClr>
                  <a:schemeClr val="accent1"/>
                </a:fgClr>
                <a:bgClr>
                  <a:schemeClr val="accent2"/>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19" name="Triangle droit 18"/>
              <p:cNvSpPr/>
              <p:nvPr/>
            </p:nvSpPr>
            <p:spPr>
              <a:xfrm rot="16200000" flipH="1" flipV="1">
                <a:off x="-12263" y="-4034"/>
                <a:ext cx="2397087" cy="2405158"/>
              </a:xfrm>
              <a:prstGeom prst="rtTriangle">
                <a:avLst/>
              </a:prstGeom>
              <a:solidFill>
                <a:schemeClr val="accent2">
                  <a:alpha val="4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20" name="Forme libre : Forme 19"/>
              <p:cNvSpPr/>
              <p:nvPr/>
            </p:nvSpPr>
            <p:spPr>
              <a:xfrm rot="5400000" flipH="1" flipV="1">
                <a:off x="2667000" y="-2667001"/>
                <a:ext cx="6858000" cy="12192002"/>
              </a:xfrm>
              <a:custGeom>
                <a:avLst/>
                <a:gdLst>
                  <a:gd name="connsiteX0" fmla="*/ 6858000 w 6858000"/>
                  <a:gd name="connsiteY0" fmla="*/ 3871658 h 12192002"/>
                  <a:gd name="connsiteX1" fmla="*/ 6858000 w 6858000"/>
                  <a:gd name="connsiteY1" fmla="*/ 12192002 h 12192002"/>
                  <a:gd name="connsiteX2" fmla="*/ 5363029 w 6858000"/>
                  <a:gd name="connsiteY2" fmla="*/ 12192002 h 12192002"/>
                  <a:gd name="connsiteX3" fmla="*/ 5363029 w 6858000"/>
                  <a:gd name="connsiteY3" fmla="*/ 12192000 h 12192002"/>
                  <a:gd name="connsiteX4" fmla="*/ 0 w 6858000"/>
                  <a:gd name="connsiteY4" fmla="*/ 12192000 h 12192002"/>
                  <a:gd name="connsiteX5" fmla="*/ 0 w 6858000"/>
                  <a:gd name="connsiteY5" fmla="*/ 0 h 12192002"/>
                  <a:gd name="connsiteX6" fmla="*/ 3539398 w 6858000"/>
                  <a:gd name="connsiteY6" fmla="*/ 0 h 12192002"/>
                  <a:gd name="connsiteX7" fmla="*/ 5566229 w 6858000"/>
                  <a:gd name="connsiteY7" fmla="*/ 2026831 h 12192002"/>
                  <a:gd name="connsiteX8" fmla="*/ 5566229 w 6858000"/>
                  <a:gd name="connsiteY8" fmla="*/ 2575538 h 12192002"/>
                  <a:gd name="connsiteX9" fmla="*/ 6858000 w 6858000"/>
                  <a:gd name="connsiteY9" fmla="*/ 3871657 h 12192002"/>
                  <a:gd name="connsiteX10" fmla="*/ 5566229 w 6858000"/>
                  <a:gd name="connsiteY10" fmla="*/ 3871657 h 12192002"/>
                  <a:gd name="connsiteX11" fmla="*/ 5566229 w 6858000"/>
                  <a:gd name="connsiteY11" fmla="*/ 3871658 h 12192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858000" h="12192002">
                    <a:moveTo>
                      <a:pt x="6858000" y="3871658"/>
                    </a:moveTo>
                    <a:lnTo>
                      <a:pt x="6858000" y="12192002"/>
                    </a:lnTo>
                    <a:lnTo>
                      <a:pt x="5363029" y="12192002"/>
                    </a:lnTo>
                    <a:lnTo>
                      <a:pt x="5363029" y="12192000"/>
                    </a:lnTo>
                    <a:lnTo>
                      <a:pt x="0" y="12192000"/>
                    </a:lnTo>
                    <a:lnTo>
                      <a:pt x="0" y="0"/>
                    </a:lnTo>
                    <a:lnTo>
                      <a:pt x="3539398" y="0"/>
                    </a:lnTo>
                    <a:lnTo>
                      <a:pt x="5566229" y="2026831"/>
                    </a:lnTo>
                    <a:lnTo>
                      <a:pt x="5566229" y="2575538"/>
                    </a:lnTo>
                    <a:lnTo>
                      <a:pt x="6858000" y="3871657"/>
                    </a:lnTo>
                    <a:lnTo>
                      <a:pt x="5566229" y="3871657"/>
                    </a:lnTo>
                    <a:lnTo>
                      <a:pt x="5566229" y="3871658"/>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grpSp>
        <p:sp>
          <p:nvSpPr>
            <p:cNvPr id="9" name="Forme libre : Forme 12"/>
            <p:cNvSpPr/>
            <p:nvPr/>
          </p:nvSpPr>
          <p:spPr>
            <a:xfrm rot="18900000" flipH="1">
              <a:off x="-1604709" y="1397837"/>
              <a:ext cx="3211378" cy="3211378"/>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10" name="Forme libre : Forme 9"/>
            <p:cNvSpPr/>
            <p:nvPr/>
          </p:nvSpPr>
          <p:spPr>
            <a:xfrm rot="18900000">
              <a:off x="-861777" y="-3756"/>
              <a:ext cx="2676646" cy="1356876"/>
            </a:xfrm>
            <a:custGeom>
              <a:avLst/>
              <a:gdLst>
                <a:gd name="connsiteX0" fmla="*/ 1319770 w 2676646"/>
                <a:gd name="connsiteY0" fmla="*/ 0 h 1356876"/>
                <a:gd name="connsiteX1" fmla="*/ 2676646 w 2676646"/>
                <a:gd name="connsiteY1" fmla="*/ 1356876 h 1356876"/>
                <a:gd name="connsiteX2" fmla="*/ 0 w 2676646"/>
                <a:gd name="connsiteY2" fmla="*/ 1356876 h 1356876"/>
                <a:gd name="connsiteX3" fmla="*/ 0 w 2676646"/>
                <a:gd name="connsiteY3" fmla="*/ 1319770 h 1356876"/>
              </a:gdLst>
              <a:ahLst/>
              <a:cxnLst>
                <a:cxn ang="0">
                  <a:pos x="connsiteX0" y="connsiteY0"/>
                </a:cxn>
                <a:cxn ang="0">
                  <a:pos x="connsiteX1" y="connsiteY1"/>
                </a:cxn>
                <a:cxn ang="0">
                  <a:pos x="connsiteX2" y="connsiteY2"/>
                </a:cxn>
                <a:cxn ang="0">
                  <a:pos x="connsiteX3" y="connsiteY3"/>
                </a:cxn>
              </a:cxnLst>
              <a:rect l="l" t="t" r="r" b="b"/>
              <a:pathLst>
                <a:path w="2676646" h="1356876">
                  <a:moveTo>
                    <a:pt x="1319770" y="0"/>
                  </a:moveTo>
                  <a:lnTo>
                    <a:pt x="2676646" y="1356876"/>
                  </a:lnTo>
                  <a:lnTo>
                    <a:pt x="0" y="1356876"/>
                  </a:lnTo>
                  <a:lnTo>
                    <a:pt x="0" y="1319770"/>
                  </a:lnTo>
                  <a:close/>
                </a:path>
              </a:pathLst>
            </a:custGeom>
            <a:pattFill prst="wdUpDiag">
              <a:fgClr>
                <a:schemeClr val="accent2"/>
              </a:fgClr>
              <a:bgClr>
                <a:schemeClr val="accent1"/>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fr-FR" noProof="0"/>
            </a:p>
          </p:txBody>
        </p:sp>
        <p:sp>
          <p:nvSpPr>
            <p:cNvPr id="11" name="Forme libre : Forme 12"/>
            <p:cNvSpPr/>
            <p:nvPr/>
          </p:nvSpPr>
          <p:spPr>
            <a:xfrm rot="13500000">
              <a:off x="-1226102" y="1737462"/>
              <a:ext cx="2416016" cy="2416016"/>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wdDn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grpSp>
          <p:nvGrpSpPr>
            <p:cNvPr id="12" name="Groupe 11"/>
            <p:cNvGrpSpPr/>
            <p:nvPr/>
          </p:nvGrpSpPr>
          <p:grpSpPr>
            <a:xfrm>
              <a:off x="-760406" y="4672937"/>
              <a:ext cx="1520812" cy="1520812"/>
              <a:chOff x="-1604709" y="3012880"/>
              <a:chExt cx="3211378" cy="3211378"/>
            </a:xfrm>
          </p:grpSpPr>
          <p:sp>
            <p:nvSpPr>
              <p:cNvPr id="13" name="Forme libre : Forme 12"/>
              <p:cNvSpPr/>
              <p:nvPr/>
            </p:nvSpPr>
            <p:spPr>
              <a:xfrm rot="18900000" flipH="1">
                <a:off x="-1604709" y="3012880"/>
                <a:ext cx="3211378" cy="3211378"/>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14" name="Forme libre : Forme 12"/>
              <p:cNvSpPr/>
              <p:nvPr/>
            </p:nvSpPr>
            <p:spPr>
              <a:xfrm rot="13500000">
                <a:off x="-1226102" y="3352505"/>
                <a:ext cx="2416016" cy="2416016"/>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wdDn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grpSp>
      </p:grpSp>
      <p:sp>
        <p:nvSpPr>
          <p:cNvPr id="2" name="Titre 1"/>
          <p:cNvSpPr>
            <a:spLocks noGrp="1"/>
          </p:cNvSpPr>
          <p:nvPr>
            <p:ph type="ctrTitle" hasCustomPrompt="1"/>
          </p:nvPr>
        </p:nvSpPr>
        <p:spPr>
          <a:xfrm>
            <a:off x="2761488" y="2395728"/>
            <a:ext cx="7077456" cy="1243584"/>
          </a:xfrm>
        </p:spPr>
        <p:txBody>
          <a:bodyPr vert="horz" lIns="91440" tIns="45720" rIns="91440" bIns="45720" rtlCol="0" anchor="b">
            <a:noAutofit/>
          </a:bodyPr>
          <a:lstStyle>
            <a:lvl1pPr>
              <a:defRPr lang="en-GB" sz="6600" b="1" dirty="0">
                <a:solidFill>
                  <a:schemeClr val="accent2"/>
                </a:solidFill>
                <a:latin typeface="+mj-lt"/>
                <a:ea typeface="Tahoma" panose="020B0604030504040204" pitchFamily="34" charset="0"/>
                <a:cs typeface="Tahoma" panose="020B0604030504040204" pitchFamily="34" charset="0"/>
              </a:defRPr>
            </a:lvl1pPr>
          </a:lstStyle>
          <a:p>
            <a:pPr lvl="0" rtl="0"/>
            <a:r>
              <a:rPr lang="fr-FR" noProof="0"/>
              <a:t>TITRE</a:t>
            </a:r>
            <a:endParaRPr lang="fr-FR" noProof="0"/>
          </a:p>
        </p:txBody>
      </p:sp>
      <p:sp>
        <p:nvSpPr>
          <p:cNvPr id="3" name="Sous-titre 2"/>
          <p:cNvSpPr>
            <a:spLocks noGrp="1"/>
          </p:cNvSpPr>
          <p:nvPr>
            <p:ph type="subTitle" idx="1" hasCustomPrompt="1"/>
          </p:nvPr>
        </p:nvSpPr>
        <p:spPr>
          <a:xfrm>
            <a:off x="2761488" y="3721608"/>
            <a:ext cx="7077456" cy="868680"/>
          </a:xfrm>
        </p:spPr>
        <p:txBody>
          <a:bodyPr vert="horz" lIns="91440" tIns="45720" rIns="91440" bIns="45720" rtlCol="0">
            <a:normAutofit/>
          </a:bodyPr>
          <a:lstStyle>
            <a:lvl1pPr marL="0" indent="0">
              <a:buNone/>
              <a:defRPr lang="en-GB" sz="1800" spc="300" dirty="0">
                <a:solidFill>
                  <a:schemeClr val="bg1"/>
                </a:solidFill>
                <a:latin typeface="+mn-lt"/>
                <a:cs typeface="Arial" panose="020B0604020202020204" pitchFamily="34" charset="0"/>
              </a:defRPr>
            </a:lvl1pPr>
          </a:lstStyle>
          <a:p>
            <a:pPr marL="228600" lvl="0" indent="-228600" rtl="0"/>
            <a:r>
              <a:rPr lang="fr-FR" noProof="0" smtClean="0"/>
              <a:t>Modifiez le style des sous-titres du masque</a:t>
            </a:r>
            <a:endParaRPr lang="fr-FR" noProof="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atégorie 5">
    <p:bg>
      <p:bgPr>
        <a:solidFill>
          <a:schemeClr val="accent2"/>
        </a:solidFill>
        <a:effectLst/>
      </p:bgPr>
    </p:bg>
    <p:spTree>
      <p:nvGrpSpPr>
        <p:cNvPr id="1" name=""/>
        <p:cNvGrpSpPr/>
        <p:nvPr/>
      </p:nvGrpSpPr>
      <p:grpSpPr>
        <a:xfrm>
          <a:off x="0" y="0"/>
          <a:ext cx="0" cy="0"/>
          <a:chOff x="0" y="0"/>
          <a:chExt cx="0" cy="0"/>
        </a:xfrm>
      </p:grpSpPr>
      <p:sp>
        <p:nvSpPr>
          <p:cNvPr id="11" name="Rectangle 10"/>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10" name="Forme libre : Forme 9"/>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fr-FR" noProof="0"/>
          </a:p>
        </p:txBody>
      </p:sp>
      <p:sp>
        <p:nvSpPr>
          <p:cNvPr id="18" name="Forme libre : Forme 17"/>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fr-FR" noProof="0"/>
          </a:p>
        </p:txBody>
      </p:sp>
      <p:sp>
        <p:nvSpPr>
          <p:cNvPr id="12" name="Forme libre : Forme 11"/>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8" name="Forme libre : Forme 7"/>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2" name="Titre 1"/>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rtl="0"/>
            <a:r>
              <a:rPr lang="fr-FR" noProof="0" smtClean="0"/>
              <a:t>Modifiez le style du titre</a:t>
            </a:r>
            <a:endParaRPr lang="fr-FR" noProof="0"/>
          </a:p>
        </p:txBody>
      </p:sp>
      <p:grpSp>
        <p:nvGrpSpPr>
          <p:cNvPr id="15" name="Groupe 14"/>
          <p:cNvGrpSpPr/>
          <p:nvPr userDrawn="1"/>
        </p:nvGrpSpPr>
        <p:grpSpPr>
          <a:xfrm rot="16200000">
            <a:off x="499388" y="-322655"/>
            <a:ext cx="535531" cy="645309"/>
            <a:chOff x="10945855" y="7317026"/>
            <a:chExt cx="2483924" cy="2993104"/>
          </a:xfrm>
        </p:grpSpPr>
        <p:sp>
          <p:nvSpPr>
            <p:cNvPr id="16" name="Forme libre : Forme 15"/>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17" name="Forme libre : Forme 16"/>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grpSp>
      <p:grpSp>
        <p:nvGrpSpPr>
          <p:cNvPr id="6" name="Groupe 5"/>
          <p:cNvGrpSpPr/>
          <p:nvPr userDrawn="1"/>
        </p:nvGrpSpPr>
        <p:grpSpPr>
          <a:xfrm>
            <a:off x="-1" y="1357409"/>
            <a:ext cx="12192001" cy="4846320"/>
            <a:chOff x="-1" y="1357409"/>
            <a:chExt cx="12192001" cy="4917518"/>
          </a:xfrm>
        </p:grpSpPr>
        <p:sp>
          <p:nvSpPr>
            <p:cNvPr id="19" name="Rectangle : Coin rogné 18"/>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3" name="Rectangle : Coin rogné 2"/>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grpSp>
      <p:sp>
        <p:nvSpPr>
          <p:cNvPr id="20" name="Espace réservé d’image 8"/>
          <p:cNvSpPr>
            <a:spLocks noGrp="1"/>
          </p:cNvSpPr>
          <p:nvPr>
            <p:ph type="pic" sz="quarter" idx="13"/>
          </p:nvPr>
        </p:nvSpPr>
        <p:spPr>
          <a:xfrm>
            <a:off x="978212" y="2096716"/>
            <a:ext cx="1259505" cy="1259505"/>
          </a:xfrm>
          <a:prstGeom prst="ellipse">
            <a:avLst/>
          </a:prstGeom>
          <a:pattFill prst="wdUpDiag">
            <a:fgClr>
              <a:srgbClr val="0C4360"/>
            </a:fgClr>
            <a:bgClr>
              <a:schemeClr val="accent1">
                <a:lumMod val="50000"/>
              </a:schemeClr>
            </a:bgClr>
          </a:pattFill>
          <a:ln w="38100">
            <a:solidFill>
              <a:schemeClr val="accent2"/>
            </a:solidFill>
          </a:ln>
        </p:spPr>
        <p:txBody>
          <a:bodyPr rtlCol="0"/>
          <a:lstStyle>
            <a:lvl1pPr marL="0" indent="0">
              <a:buNone/>
              <a:defRPr>
                <a:solidFill>
                  <a:schemeClr val="tx1">
                    <a:alpha val="0"/>
                  </a:schemeClr>
                </a:solidFill>
              </a:defRPr>
            </a:lvl1pPr>
          </a:lstStyle>
          <a:p>
            <a:pPr rtl="0"/>
            <a:r>
              <a:rPr lang="fr-FR" noProof="0" smtClean="0"/>
              <a:t>Cliquez sur l'icône pour ajouter une image</a:t>
            </a:r>
            <a:endParaRPr lang="fr-FR" noProof="0"/>
          </a:p>
        </p:txBody>
      </p:sp>
      <p:sp>
        <p:nvSpPr>
          <p:cNvPr id="21" name="Espace réservé d’image 8"/>
          <p:cNvSpPr>
            <a:spLocks noGrp="1"/>
          </p:cNvSpPr>
          <p:nvPr>
            <p:ph type="pic" sz="quarter" idx="14"/>
          </p:nvPr>
        </p:nvSpPr>
        <p:spPr>
          <a:xfrm>
            <a:off x="3222230" y="2096716"/>
            <a:ext cx="1259505" cy="1259505"/>
          </a:xfrm>
          <a:prstGeom prst="ellipse">
            <a:avLst/>
          </a:prstGeom>
          <a:pattFill prst="wdUpDiag">
            <a:fgClr>
              <a:srgbClr val="0C4360"/>
            </a:fgClr>
            <a:bgClr>
              <a:schemeClr val="accent1">
                <a:lumMod val="50000"/>
              </a:schemeClr>
            </a:bgClr>
          </a:pattFill>
          <a:ln w="38100">
            <a:solidFill>
              <a:schemeClr val="accent2"/>
            </a:solidFill>
          </a:ln>
        </p:spPr>
        <p:txBody>
          <a:bodyPr rtlCol="0"/>
          <a:lstStyle>
            <a:lvl1pPr marL="0" indent="0">
              <a:buNone/>
              <a:defRPr>
                <a:solidFill>
                  <a:schemeClr val="tx1">
                    <a:alpha val="0"/>
                  </a:schemeClr>
                </a:solidFill>
              </a:defRPr>
            </a:lvl1pPr>
          </a:lstStyle>
          <a:p>
            <a:pPr rtl="0"/>
            <a:r>
              <a:rPr lang="fr-FR" noProof="0" smtClean="0"/>
              <a:t>Cliquez sur l'icône pour ajouter une image</a:t>
            </a:r>
            <a:endParaRPr lang="fr-FR" noProof="0"/>
          </a:p>
        </p:txBody>
      </p:sp>
      <p:sp>
        <p:nvSpPr>
          <p:cNvPr id="22" name="Espace réservé d’image 8"/>
          <p:cNvSpPr>
            <a:spLocks noGrp="1"/>
          </p:cNvSpPr>
          <p:nvPr>
            <p:ph type="pic" sz="quarter" idx="15"/>
          </p:nvPr>
        </p:nvSpPr>
        <p:spPr>
          <a:xfrm>
            <a:off x="5466248" y="2096716"/>
            <a:ext cx="1259505" cy="1259505"/>
          </a:xfrm>
          <a:prstGeom prst="ellipse">
            <a:avLst/>
          </a:prstGeom>
          <a:pattFill prst="wdUpDiag">
            <a:fgClr>
              <a:srgbClr val="0C4360"/>
            </a:fgClr>
            <a:bgClr>
              <a:schemeClr val="accent1">
                <a:lumMod val="50000"/>
              </a:schemeClr>
            </a:bgClr>
          </a:pattFill>
          <a:ln w="38100">
            <a:solidFill>
              <a:schemeClr val="accent2"/>
            </a:solidFill>
          </a:ln>
        </p:spPr>
        <p:txBody>
          <a:bodyPr rtlCol="0"/>
          <a:lstStyle>
            <a:lvl1pPr marL="0" indent="0">
              <a:buNone/>
              <a:defRPr>
                <a:solidFill>
                  <a:schemeClr val="tx1">
                    <a:alpha val="0"/>
                  </a:schemeClr>
                </a:solidFill>
              </a:defRPr>
            </a:lvl1pPr>
          </a:lstStyle>
          <a:p>
            <a:pPr rtl="0"/>
            <a:r>
              <a:rPr lang="fr-FR" noProof="0" smtClean="0"/>
              <a:t>Cliquez sur l'icône pour ajouter une image</a:t>
            </a:r>
            <a:endParaRPr lang="fr-FR" noProof="0"/>
          </a:p>
        </p:txBody>
      </p:sp>
      <p:sp>
        <p:nvSpPr>
          <p:cNvPr id="23" name="Espace réservé d’image 8"/>
          <p:cNvSpPr>
            <a:spLocks noGrp="1"/>
          </p:cNvSpPr>
          <p:nvPr>
            <p:ph type="pic" sz="quarter" idx="16"/>
          </p:nvPr>
        </p:nvSpPr>
        <p:spPr>
          <a:xfrm>
            <a:off x="7710266" y="2096716"/>
            <a:ext cx="1259505" cy="1259505"/>
          </a:xfrm>
          <a:prstGeom prst="ellipse">
            <a:avLst/>
          </a:prstGeom>
          <a:pattFill prst="wdUpDiag">
            <a:fgClr>
              <a:srgbClr val="0C4360"/>
            </a:fgClr>
            <a:bgClr>
              <a:schemeClr val="accent1">
                <a:lumMod val="50000"/>
              </a:schemeClr>
            </a:bgClr>
          </a:pattFill>
          <a:ln w="38100">
            <a:solidFill>
              <a:schemeClr val="accent2"/>
            </a:solidFill>
          </a:ln>
        </p:spPr>
        <p:txBody>
          <a:bodyPr rtlCol="0"/>
          <a:lstStyle>
            <a:lvl1pPr marL="0" indent="0">
              <a:buNone/>
              <a:defRPr>
                <a:solidFill>
                  <a:schemeClr val="tx1">
                    <a:alpha val="0"/>
                  </a:schemeClr>
                </a:solidFill>
              </a:defRPr>
            </a:lvl1pPr>
          </a:lstStyle>
          <a:p>
            <a:pPr rtl="0"/>
            <a:r>
              <a:rPr lang="fr-FR" noProof="0" smtClean="0"/>
              <a:t>Cliquez sur l'icône pour ajouter une image</a:t>
            </a:r>
            <a:endParaRPr lang="fr-FR" noProof="0"/>
          </a:p>
        </p:txBody>
      </p:sp>
      <p:sp>
        <p:nvSpPr>
          <p:cNvPr id="24" name="Espace réservé d’image 8"/>
          <p:cNvSpPr>
            <a:spLocks noGrp="1"/>
          </p:cNvSpPr>
          <p:nvPr>
            <p:ph type="pic" sz="quarter" idx="17"/>
          </p:nvPr>
        </p:nvSpPr>
        <p:spPr>
          <a:xfrm>
            <a:off x="9954283" y="2096716"/>
            <a:ext cx="1259505" cy="1259505"/>
          </a:xfrm>
          <a:prstGeom prst="ellipse">
            <a:avLst/>
          </a:prstGeom>
          <a:pattFill prst="wdUpDiag">
            <a:fgClr>
              <a:srgbClr val="0C4360"/>
            </a:fgClr>
            <a:bgClr>
              <a:schemeClr val="accent1">
                <a:lumMod val="50000"/>
              </a:schemeClr>
            </a:bgClr>
          </a:pattFill>
          <a:ln w="38100">
            <a:solidFill>
              <a:schemeClr val="accent2"/>
            </a:solidFill>
          </a:ln>
        </p:spPr>
        <p:txBody>
          <a:bodyPr rtlCol="0"/>
          <a:lstStyle>
            <a:lvl1pPr marL="0" indent="0">
              <a:buNone/>
              <a:defRPr>
                <a:solidFill>
                  <a:schemeClr val="tx1">
                    <a:alpha val="0"/>
                  </a:schemeClr>
                </a:solidFill>
              </a:defRPr>
            </a:lvl1pPr>
          </a:lstStyle>
          <a:p>
            <a:pPr rtl="0"/>
            <a:r>
              <a:rPr lang="fr-FR" noProof="0" smtClean="0"/>
              <a:t>Cliquez sur l'icône pour ajouter une image</a:t>
            </a:r>
            <a:endParaRPr lang="fr-FR" noProof="0"/>
          </a:p>
        </p:txBody>
      </p:sp>
      <p:sp>
        <p:nvSpPr>
          <p:cNvPr id="26" name="Espace réservé du texte 22"/>
          <p:cNvSpPr>
            <a:spLocks noGrp="1"/>
          </p:cNvSpPr>
          <p:nvPr>
            <p:ph type="body" sz="quarter" idx="18" hasCustomPrompt="1"/>
          </p:nvPr>
        </p:nvSpPr>
        <p:spPr>
          <a:xfrm>
            <a:off x="719894" y="4240093"/>
            <a:ext cx="1776140" cy="1463040"/>
          </a:xfrm>
        </p:spPr>
        <p:txBody>
          <a:bodyPr lIns="0" tIns="0" rIns="0" bIns="0" rtlCol="0">
            <a:noAutofit/>
          </a:bodyPr>
          <a:lstStyle>
            <a:lvl1pPr marL="0" indent="0" algn="ctr">
              <a:lnSpc>
                <a:spcPct val="100000"/>
              </a:lnSpc>
              <a:spcBef>
                <a:spcPts val="600"/>
              </a:spcBef>
              <a:spcAft>
                <a:spcPts val="4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rtl="0"/>
            <a:r>
              <a:rPr lang="fr-FR" noProof="0"/>
              <a:t>Modifiez les styles du texte du masque</a:t>
            </a:r>
            <a:endParaRPr lang="fr-FR" noProof="0"/>
          </a:p>
        </p:txBody>
      </p:sp>
      <p:sp>
        <p:nvSpPr>
          <p:cNvPr id="27" name="Espace réservé du texte 22"/>
          <p:cNvSpPr>
            <a:spLocks noGrp="1"/>
          </p:cNvSpPr>
          <p:nvPr>
            <p:ph type="body" sz="quarter" idx="19" hasCustomPrompt="1"/>
          </p:nvPr>
        </p:nvSpPr>
        <p:spPr>
          <a:xfrm>
            <a:off x="2963912" y="4240093"/>
            <a:ext cx="1776140" cy="1463040"/>
          </a:xfrm>
        </p:spPr>
        <p:txBody>
          <a:bodyPr lIns="0" tIns="0" rIns="0" bIns="0" rtlCol="0">
            <a:noAutofit/>
          </a:bodyPr>
          <a:lstStyle>
            <a:lvl1pPr marL="0" indent="0" algn="ctr">
              <a:lnSpc>
                <a:spcPct val="100000"/>
              </a:lnSpc>
              <a:spcBef>
                <a:spcPts val="600"/>
              </a:spcBef>
              <a:spcAft>
                <a:spcPts val="4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rtl="0"/>
            <a:r>
              <a:rPr lang="fr-FR" noProof="0"/>
              <a:t>Modifiez les styles du texte du masque</a:t>
            </a:r>
            <a:endParaRPr lang="fr-FR" noProof="0"/>
          </a:p>
        </p:txBody>
      </p:sp>
      <p:sp>
        <p:nvSpPr>
          <p:cNvPr id="28" name="Espace réservé du texte 22"/>
          <p:cNvSpPr>
            <a:spLocks noGrp="1"/>
          </p:cNvSpPr>
          <p:nvPr>
            <p:ph type="body" sz="quarter" idx="20" hasCustomPrompt="1"/>
          </p:nvPr>
        </p:nvSpPr>
        <p:spPr>
          <a:xfrm>
            <a:off x="5207930" y="4240093"/>
            <a:ext cx="1776140" cy="1463040"/>
          </a:xfrm>
        </p:spPr>
        <p:txBody>
          <a:bodyPr lIns="0" tIns="0" rIns="0" bIns="0" rtlCol="0">
            <a:noAutofit/>
          </a:bodyPr>
          <a:lstStyle>
            <a:lvl1pPr marL="0" indent="0" algn="ctr">
              <a:lnSpc>
                <a:spcPct val="100000"/>
              </a:lnSpc>
              <a:spcBef>
                <a:spcPts val="600"/>
              </a:spcBef>
              <a:spcAft>
                <a:spcPts val="4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rtl="0"/>
            <a:r>
              <a:rPr lang="fr-FR" noProof="0"/>
              <a:t>Modifiez les styles du texte du masque</a:t>
            </a:r>
            <a:endParaRPr lang="fr-FR" noProof="0"/>
          </a:p>
        </p:txBody>
      </p:sp>
      <p:sp>
        <p:nvSpPr>
          <p:cNvPr id="29" name="Espace réservé du texte 22"/>
          <p:cNvSpPr>
            <a:spLocks noGrp="1"/>
          </p:cNvSpPr>
          <p:nvPr>
            <p:ph type="body" sz="quarter" idx="21" hasCustomPrompt="1"/>
          </p:nvPr>
        </p:nvSpPr>
        <p:spPr>
          <a:xfrm>
            <a:off x="7451948" y="4240093"/>
            <a:ext cx="1776140" cy="1463040"/>
          </a:xfrm>
        </p:spPr>
        <p:txBody>
          <a:bodyPr lIns="0" tIns="0" rIns="0" bIns="0" rtlCol="0">
            <a:noAutofit/>
          </a:bodyPr>
          <a:lstStyle>
            <a:lvl1pPr marL="0" indent="0" algn="ctr">
              <a:lnSpc>
                <a:spcPct val="100000"/>
              </a:lnSpc>
              <a:spcBef>
                <a:spcPts val="600"/>
              </a:spcBef>
              <a:spcAft>
                <a:spcPts val="4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rtl="0"/>
            <a:r>
              <a:rPr lang="fr-FR" noProof="0"/>
              <a:t>Modifiez les styles du texte du masque</a:t>
            </a:r>
            <a:endParaRPr lang="fr-FR" noProof="0"/>
          </a:p>
        </p:txBody>
      </p:sp>
      <p:sp>
        <p:nvSpPr>
          <p:cNvPr id="30" name="Espace réservé du texte 22"/>
          <p:cNvSpPr>
            <a:spLocks noGrp="1"/>
          </p:cNvSpPr>
          <p:nvPr>
            <p:ph type="body" sz="quarter" idx="22" hasCustomPrompt="1"/>
          </p:nvPr>
        </p:nvSpPr>
        <p:spPr>
          <a:xfrm>
            <a:off x="9695965" y="4240093"/>
            <a:ext cx="1776140" cy="1463040"/>
          </a:xfrm>
        </p:spPr>
        <p:txBody>
          <a:bodyPr lIns="0" tIns="0" rIns="0" bIns="0" rtlCol="0">
            <a:noAutofit/>
          </a:bodyPr>
          <a:lstStyle>
            <a:lvl1pPr marL="0" indent="0" algn="ctr">
              <a:lnSpc>
                <a:spcPct val="100000"/>
              </a:lnSpc>
              <a:spcBef>
                <a:spcPts val="600"/>
              </a:spcBef>
              <a:spcAft>
                <a:spcPts val="4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rtl="0"/>
            <a:r>
              <a:rPr lang="fr-FR" noProof="0"/>
              <a:t>Modifiez les styles du texte du masque</a:t>
            </a:r>
            <a:endParaRPr lang="fr-FR" noProof="0"/>
          </a:p>
        </p:txBody>
      </p:sp>
      <p:cxnSp>
        <p:nvCxnSpPr>
          <p:cNvPr id="7" name="Connecteur droit 6"/>
          <p:cNvCxnSpPr/>
          <p:nvPr userDrawn="1"/>
        </p:nvCxnSpPr>
        <p:spPr>
          <a:xfrm>
            <a:off x="1242354" y="3825022"/>
            <a:ext cx="731221" cy="0"/>
          </a:xfrm>
          <a:prstGeom prst="line">
            <a:avLst/>
          </a:prstGeom>
          <a:ln w="38100" cap="rnd">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1" name="Connecteur droit 30"/>
          <p:cNvCxnSpPr/>
          <p:nvPr userDrawn="1"/>
        </p:nvCxnSpPr>
        <p:spPr>
          <a:xfrm>
            <a:off x="3486372" y="3825022"/>
            <a:ext cx="731221" cy="0"/>
          </a:xfrm>
          <a:prstGeom prst="line">
            <a:avLst/>
          </a:prstGeom>
          <a:ln w="38100" cap="rnd">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2" name="Connecteur droit 31"/>
          <p:cNvCxnSpPr/>
          <p:nvPr userDrawn="1"/>
        </p:nvCxnSpPr>
        <p:spPr>
          <a:xfrm>
            <a:off x="5730390" y="3825022"/>
            <a:ext cx="731221" cy="0"/>
          </a:xfrm>
          <a:prstGeom prst="line">
            <a:avLst/>
          </a:prstGeom>
          <a:ln w="38100" cap="rnd">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3" name="Connecteur droit 32"/>
          <p:cNvCxnSpPr/>
          <p:nvPr userDrawn="1"/>
        </p:nvCxnSpPr>
        <p:spPr>
          <a:xfrm>
            <a:off x="7974408" y="3825022"/>
            <a:ext cx="731221" cy="0"/>
          </a:xfrm>
          <a:prstGeom prst="line">
            <a:avLst/>
          </a:prstGeom>
          <a:ln w="38100" cap="rnd">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4" name="Connecteur droit 33"/>
          <p:cNvCxnSpPr/>
          <p:nvPr userDrawn="1"/>
        </p:nvCxnSpPr>
        <p:spPr>
          <a:xfrm>
            <a:off x="10218425" y="3825022"/>
            <a:ext cx="731221" cy="0"/>
          </a:xfrm>
          <a:prstGeom prst="line">
            <a:avLst/>
          </a:prstGeom>
          <a:ln w="38100" cap="rnd">
            <a:solidFill>
              <a:schemeClr val="accent2"/>
            </a:solidFill>
          </a:ln>
        </p:spPr>
        <p:style>
          <a:lnRef idx="1">
            <a:schemeClr val="accent1"/>
          </a:lnRef>
          <a:fillRef idx="0">
            <a:schemeClr val="accent1"/>
          </a:fillRef>
          <a:effectRef idx="0">
            <a:schemeClr val="accent1"/>
          </a:effectRef>
          <a:fontRef idx="minor">
            <a:schemeClr val="tx1"/>
          </a:fontRef>
        </p:style>
      </p:cxnSp>
      <p:sp>
        <p:nvSpPr>
          <p:cNvPr id="35" name="Forme libre : Forme 34"/>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5" name="Espace réservé du numéro de diapositive 4"/>
          <p:cNvSpPr>
            <a:spLocks noGrp="1"/>
          </p:cNvSpPr>
          <p:nvPr>
            <p:ph type="sldNum" sz="quarter" idx="12"/>
          </p:nvPr>
        </p:nvSpPr>
        <p:spPr>
          <a:xfrm>
            <a:off x="11252200" y="6315075"/>
            <a:ext cx="406400" cy="365125"/>
          </a:xfrm>
        </p:spPr>
        <p:txBody>
          <a:bodyPr rtlCol="0"/>
          <a:lstStyle>
            <a:lvl1pPr>
              <a:defRPr sz="1000">
                <a:solidFill>
                  <a:schemeClr val="bg1"/>
                </a:solidFill>
                <a:latin typeface="Trade Gothic LT Pro" panose="020B0503040303020004" pitchFamily="34" charset="0"/>
              </a:defRPr>
            </a:lvl1pPr>
          </a:lstStyle>
          <a:p>
            <a:pPr rtl="0"/>
            <a:fld id="{C263D6C4-4840-40CC-AC84-17E24B3B7BDE}" type="slidenum">
              <a:rPr lang="fr-FR" noProof="0" smtClean="0"/>
            </a:fld>
            <a:endParaRPr lang="fr-FR" noProof="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Photo + Section 3">
    <p:bg>
      <p:bgPr>
        <a:solidFill>
          <a:schemeClr val="accent2"/>
        </a:solidFill>
        <a:effectLst/>
      </p:bgPr>
    </p:bg>
    <p:spTree>
      <p:nvGrpSpPr>
        <p:cNvPr id="1" name=""/>
        <p:cNvGrpSpPr/>
        <p:nvPr/>
      </p:nvGrpSpPr>
      <p:grpSpPr>
        <a:xfrm>
          <a:off x="0" y="0"/>
          <a:ext cx="0" cy="0"/>
          <a:chOff x="0" y="0"/>
          <a:chExt cx="0" cy="0"/>
        </a:xfrm>
      </p:grpSpPr>
      <p:sp>
        <p:nvSpPr>
          <p:cNvPr id="11" name="Rectangle 10"/>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10" name="Forme libre : Forme 9"/>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fr-FR" noProof="0"/>
          </a:p>
        </p:txBody>
      </p:sp>
      <p:sp>
        <p:nvSpPr>
          <p:cNvPr id="18" name="Forme libre : Forme 17"/>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fr-FR" noProof="0"/>
          </a:p>
        </p:txBody>
      </p:sp>
      <p:sp>
        <p:nvSpPr>
          <p:cNvPr id="12" name="Forme libre : Forme 11"/>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8" name="Forme libre : Forme 7"/>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2" name="Titre 1"/>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rtl="0"/>
            <a:r>
              <a:rPr lang="fr-FR" noProof="0" smtClean="0"/>
              <a:t>Modifiez le style du titre</a:t>
            </a:r>
            <a:endParaRPr lang="fr-FR" noProof="0"/>
          </a:p>
        </p:txBody>
      </p:sp>
      <p:grpSp>
        <p:nvGrpSpPr>
          <p:cNvPr id="15" name="Groupe 14"/>
          <p:cNvGrpSpPr/>
          <p:nvPr userDrawn="1"/>
        </p:nvGrpSpPr>
        <p:grpSpPr>
          <a:xfrm rot="16200000">
            <a:off x="499388" y="-322655"/>
            <a:ext cx="535531" cy="645309"/>
            <a:chOff x="10945855" y="7317026"/>
            <a:chExt cx="2483924" cy="2993104"/>
          </a:xfrm>
        </p:grpSpPr>
        <p:sp>
          <p:nvSpPr>
            <p:cNvPr id="16" name="Forme libre : Forme 15"/>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17" name="Forme libre : Forme 16"/>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grpSp>
      <p:grpSp>
        <p:nvGrpSpPr>
          <p:cNvPr id="6" name="Groupe 5"/>
          <p:cNvGrpSpPr/>
          <p:nvPr userDrawn="1"/>
        </p:nvGrpSpPr>
        <p:grpSpPr>
          <a:xfrm>
            <a:off x="-1" y="1357409"/>
            <a:ext cx="12192001" cy="4846320"/>
            <a:chOff x="-1" y="1357409"/>
            <a:chExt cx="12192001" cy="4917518"/>
          </a:xfrm>
        </p:grpSpPr>
        <p:sp>
          <p:nvSpPr>
            <p:cNvPr id="19" name="Rectangle : Coin rogné 18"/>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3" name="Rectangle : Coin rogné 2"/>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grpSp>
      <p:sp>
        <p:nvSpPr>
          <p:cNvPr id="26" name="Espace réservé du texte 22"/>
          <p:cNvSpPr>
            <a:spLocks noGrp="1"/>
          </p:cNvSpPr>
          <p:nvPr>
            <p:ph type="body" sz="quarter" idx="18" hasCustomPrompt="1"/>
          </p:nvPr>
        </p:nvSpPr>
        <p:spPr>
          <a:xfrm>
            <a:off x="542094" y="4240093"/>
            <a:ext cx="3293306" cy="1463040"/>
          </a:xfrm>
        </p:spPr>
        <p:txBody>
          <a:bodyPr lIns="0" tIns="0" rIns="0" bIns="0" rtlCol="0">
            <a:noAutofit/>
          </a:bodyPr>
          <a:lstStyle>
            <a:lvl1pPr marL="0" indent="0" algn="l">
              <a:lnSpc>
                <a:spcPct val="100000"/>
              </a:lnSpc>
              <a:spcBef>
                <a:spcPts val="600"/>
              </a:spcBef>
              <a:spcAft>
                <a:spcPts val="4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rtl="0"/>
            <a:r>
              <a:rPr lang="fr-FR" noProof="0"/>
              <a:t>Modifiez les styles du texte du masque</a:t>
            </a:r>
            <a:endParaRPr lang="fr-FR" noProof="0"/>
          </a:p>
        </p:txBody>
      </p:sp>
      <p:sp>
        <p:nvSpPr>
          <p:cNvPr id="35" name="Forme libre : Forme 34"/>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5" name="Espace réservé du numéro de diapositive 4"/>
          <p:cNvSpPr>
            <a:spLocks noGrp="1"/>
          </p:cNvSpPr>
          <p:nvPr>
            <p:ph type="sldNum" sz="quarter" idx="12"/>
          </p:nvPr>
        </p:nvSpPr>
        <p:spPr>
          <a:xfrm>
            <a:off x="11252200" y="6315075"/>
            <a:ext cx="406400" cy="365125"/>
          </a:xfrm>
        </p:spPr>
        <p:txBody>
          <a:bodyPr rtlCol="0"/>
          <a:lstStyle>
            <a:lvl1pPr>
              <a:defRPr sz="1000">
                <a:solidFill>
                  <a:schemeClr val="bg1"/>
                </a:solidFill>
                <a:latin typeface="Trade Gothic LT Pro" panose="020B0503040303020004" pitchFamily="34" charset="0"/>
              </a:defRPr>
            </a:lvl1pPr>
          </a:lstStyle>
          <a:p>
            <a:pPr rtl="0"/>
            <a:fld id="{C263D6C4-4840-40CC-AC84-17E24B3B7BDE}" type="slidenum">
              <a:rPr lang="fr-FR" noProof="0" smtClean="0"/>
            </a:fld>
            <a:endParaRPr lang="fr-FR" noProof="0"/>
          </a:p>
        </p:txBody>
      </p:sp>
      <p:sp>
        <p:nvSpPr>
          <p:cNvPr id="13" name="Espace réservé d’image 12"/>
          <p:cNvSpPr>
            <a:spLocks noGrp="1"/>
          </p:cNvSpPr>
          <p:nvPr>
            <p:ph type="pic" sz="quarter" idx="19" hasCustomPrompt="1"/>
          </p:nvPr>
        </p:nvSpPr>
        <p:spPr>
          <a:xfrm>
            <a:off x="-2" y="1352575"/>
            <a:ext cx="12192002" cy="2289897"/>
          </a:xfrm>
        </p:spPr>
        <p:txBody>
          <a:bodyPr rtlCol="0" anchor="ctr">
            <a:normAutofit/>
          </a:bodyPr>
          <a:lstStyle>
            <a:lvl1pPr marL="0" indent="0" algn="ctr">
              <a:buNone/>
              <a:defRPr sz="1400">
                <a:solidFill>
                  <a:schemeClr val="accent2"/>
                </a:solidFill>
                <a:latin typeface="Trade Gothic LT Pro" panose="020B0503040303020004" pitchFamily="34" charset="0"/>
              </a:defRPr>
            </a:lvl1pPr>
          </a:lstStyle>
          <a:p>
            <a:pPr rtl="0"/>
            <a:r>
              <a:rPr lang="fr-FR" noProof="0"/>
              <a:t>Insérer une image</a:t>
            </a:r>
            <a:endParaRPr lang="fr-FR" noProof="0"/>
          </a:p>
        </p:txBody>
      </p:sp>
      <p:sp>
        <p:nvSpPr>
          <p:cNvPr id="36" name="Espace réservé du texte 22"/>
          <p:cNvSpPr>
            <a:spLocks noGrp="1"/>
          </p:cNvSpPr>
          <p:nvPr>
            <p:ph type="body" sz="quarter" idx="20" hasCustomPrompt="1"/>
          </p:nvPr>
        </p:nvSpPr>
        <p:spPr>
          <a:xfrm>
            <a:off x="4444169" y="4240093"/>
            <a:ext cx="3293306" cy="1463040"/>
          </a:xfrm>
        </p:spPr>
        <p:txBody>
          <a:bodyPr lIns="0" tIns="0" rIns="0" bIns="0" rtlCol="0">
            <a:noAutofit/>
          </a:bodyPr>
          <a:lstStyle>
            <a:lvl1pPr marL="0" indent="0" algn="l">
              <a:lnSpc>
                <a:spcPct val="100000"/>
              </a:lnSpc>
              <a:spcBef>
                <a:spcPts val="600"/>
              </a:spcBef>
              <a:spcAft>
                <a:spcPts val="4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rtl="0"/>
            <a:r>
              <a:rPr lang="fr-FR" noProof="0"/>
              <a:t>Modifiez les styles du texte du masque</a:t>
            </a:r>
            <a:endParaRPr lang="fr-FR" noProof="0"/>
          </a:p>
        </p:txBody>
      </p:sp>
      <p:sp>
        <p:nvSpPr>
          <p:cNvPr id="37" name="Espace réservé du texte 22"/>
          <p:cNvSpPr>
            <a:spLocks noGrp="1"/>
          </p:cNvSpPr>
          <p:nvPr>
            <p:ph type="body" sz="quarter" idx="21" hasCustomPrompt="1"/>
          </p:nvPr>
        </p:nvSpPr>
        <p:spPr>
          <a:xfrm>
            <a:off x="8346244" y="4240093"/>
            <a:ext cx="3293306" cy="1463040"/>
          </a:xfrm>
        </p:spPr>
        <p:txBody>
          <a:bodyPr lIns="0" tIns="0" rIns="0" bIns="0" rtlCol="0">
            <a:noAutofit/>
          </a:bodyPr>
          <a:lstStyle>
            <a:lvl1pPr marL="0" indent="0" algn="l">
              <a:lnSpc>
                <a:spcPct val="100000"/>
              </a:lnSpc>
              <a:spcBef>
                <a:spcPts val="600"/>
              </a:spcBef>
              <a:spcAft>
                <a:spcPts val="4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rtl="0"/>
            <a:r>
              <a:rPr lang="fr-FR" noProof="0"/>
              <a:t>Modifiez les styles du texte du masque</a:t>
            </a:r>
            <a:endParaRPr lang="fr-FR" noProof="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Photo + texte">
    <p:bg>
      <p:bgPr>
        <a:solidFill>
          <a:schemeClr val="accent2"/>
        </a:solidFill>
        <a:effectLst/>
      </p:bgPr>
    </p:bg>
    <p:spTree>
      <p:nvGrpSpPr>
        <p:cNvPr id="1" name=""/>
        <p:cNvGrpSpPr/>
        <p:nvPr/>
      </p:nvGrpSpPr>
      <p:grpSpPr>
        <a:xfrm>
          <a:off x="0" y="0"/>
          <a:ext cx="0" cy="0"/>
          <a:chOff x="0" y="0"/>
          <a:chExt cx="0" cy="0"/>
        </a:xfrm>
      </p:grpSpPr>
      <p:sp>
        <p:nvSpPr>
          <p:cNvPr id="11" name="Rectangle 10"/>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10" name="Forme libre : Forme 9"/>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fr-FR" noProof="0"/>
          </a:p>
        </p:txBody>
      </p:sp>
      <p:sp>
        <p:nvSpPr>
          <p:cNvPr id="18" name="Forme libre : Forme 17"/>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fr-FR" noProof="0"/>
          </a:p>
        </p:txBody>
      </p:sp>
      <p:sp>
        <p:nvSpPr>
          <p:cNvPr id="12" name="Forme libre : Forme 11"/>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8" name="Forme libre : Forme 7"/>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2" name="Titre 1"/>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rtl="0"/>
            <a:r>
              <a:rPr lang="fr-FR" noProof="0" smtClean="0"/>
              <a:t>Modifiez le style du titre</a:t>
            </a:r>
            <a:endParaRPr lang="fr-FR" noProof="0"/>
          </a:p>
        </p:txBody>
      </p:sp>
      <p:grpSp>
        <p:nvGrpSpPr>
          <p:cNvPr id="15" name="Groupe 14"/>
          <p:cNvGrpSpPr/>
          <p:nvPr userDrawn="1"/>
        </p:nvGrpSpPr>
        <p:grpSpPr>
          <a:xfrm rot="16200000">
            <a:off x="499388" y="-322655"/>
            <a:ext cx="535531" cy="645309"/>
            <a:chOff x="10945855" y="7317026"/>
            <a:chExt cx="2483924" cy="2993104"/>
          </a:xfrm>
        </p:grpSpPr>
        <p:sp>
          <p:nvSpPr>
            <p:cNvPr id="16" name="Forme libre : Forme 15"/>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17" name="Forme libre : Forme 16"/>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grpSp>
      <p:grpSp>
        <p:nvGrpSpPr>
          <p:cNvPr id="6" name="Groupe 5"/>
          <p:cNvGrpSpPr/>
          <p:nvPr userDrawn="1"/>
        </p:nvGrpSpPr>
        <p:grpSpPr>
          <a:xfrm>
            <a:off x="-1" y="1357409"/>
            <a:ext cx="12192001" cy="4846320"/>
            <a:chOff x="-1" y="1357409"/>
            <a:chExt cx="12192001" cy="4917518"/>
          </a:xfrm>
        </p:grpSpPr>
        <p:sp>
          <p:nvSpPr>
            <p:cNvPr id="19" name="Rectangle : Coin rogné 18"/>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3" name="Rectangle : Coin rogné 2"/>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grpSp>
      <p:sp>
        <p:nvSpPr>
          <p:cNvPr id="26" name="Espace réservé du texte 22"/>
          <p:cNvSpPr>
            <a:spLocks noGrp="1"/>
          </p:cNvSpPr>
          <p:nvPr>
            <p:ph type="body" sz="quarter" idx="18" hasCustomPrompt="1"/>
          </p:nvPr>
        </p:nvSpPr>
        <p:spPr>
          <a:xfrm>
            <a:off x="542094" y="4240093"/>
            <a:ext cx="9402006" cy="1463040"/>
          </a:xfrm>
        </p:spPr>
        <p:txBody>
          <a:bodyPr lIns="0" tIns="0" rIns="0" bIns="0" rtlCol="0">
            <a:noAutofit/>
          </a:bodyPr>
          <a:lstStyle>
            <a:lvl1pPr marL="0" indent="0" algn="l">
              <a:lnSpc>
                <a:spcPct val="100000"/>
              </a:lnSpc>
              <a:spcBef>
                <a:spcPts val="300"/>
              </a:spcBef>
              <a:spcAft>
                <a:spcPts val="3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rtl="0"/>
            <a:r>
              <a:rPr lang="fr-FR" noProof="0"/>
              <a:t>Modifiez les styles du texte du masque</a:t>
            </a:r>
            <a:endParaRPr lang="fr-FR" noProof="0"/>
          </a:p>
        </p:txBody>
      </p:sp>
      <p:sp>
        <p:nvSpPr>
          <p:cNvPr id="35" name="Forme libre : Forme 34"/>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5" name="Espace réservé du numéro de diapositive 4"/>
          <p:cNvSpPr>
            <a:spLocks noGrp="1"/>
          </p:cNvSpPr>
          <p:nvPr>
            <p:ph type="sldNum" sz="quarter" idx="12"/>
          </p:nvPr>
        </p:nvSpPr>
        <p:spPr>
          <a:xfrm>
            <a:off x="11252200" y="6315075"/>
            <a:ext cx="406400" cy="365125"/>
          </a:xfrm>
        </p:spPr>
        <p:txBody>
          <a:bodyPr rtlCol="0"/>
          <a:lstStyle>
            <a:lvl1pPr>
              <a:defRPr sz="1000">
                <a:solidFill>
                  <a:schemeClr val="bg1"/>
                </a:solidFill>
                <a:latin typeface="Trade Gothic LT Pro" panose="020B0503040303020004" pitchFamily="34" charset="0"/>
              </a:defRPr>
            </a:lvl1pPr>
          </a:lstStyle>
          <a:p>
            <a:pPr rtl="0"/>
            <a:fld id="{C263D6C4-4840-40CC-AC84-17E24B3B7BDE}" type="slidenum">
              <a:rPr lang="fr-FR" noProof="0" smtClean="0"/>
            </a:fld>
            <a:endParaRPr lang="fr-FR" noProof="0"/>
          </a:p>
        </p:txBody>
      </p:sp>
      <p:sp>
        <p:nvSpPr>
          <p:cNvPr id="13" name="Espace réservé d’image 12"/>
          <p:cNvSpPr>
            <a:spLocks noGrp="1"/>
          </p:cNvSpPr>
          <p:nvPr>
            <p:ph type="pic" sz="quarter" idx="19" hasCustomPrompt="1"/>
          </p:nvPr>
        </p:nvSpPr>
        <p:spPr>
          <a:xfrm>
            <a:off x="-2" y="1352575"/>
            <a:ext cx="12192002" cy="2289897"/>
          </a:xfrm>
        </p:spPr>
        <p:txBody>
          <a:bodyPr rtlCol="0" anchor="ctr">
            <a:normAutofit/>
          </a:bodyPr>
          <a:lstStyle>
            <a:lvl1pPr marL="0" indent="0" algn="ctr">
              <a:buNone/>
              <a:defRPr sz="1400">
                <a:solidFill>
                  <a:schemeClr val="accent2"/>
                </a:solidFill>
                <a:latin typeface="Trade Gothic LT Pro" panose="020B0503040303020004" pitchFamily="34" charset="0"/>
              </a:defRPr>
            </a:lvl1pPr>
          </a:lstStyle>
          <a:p>
            <a:pPr rtl="0"/>
            <a:r>
              <a:rPr lang="fr-FR" noProof="0"/>
              <a:t>Insérer une image</a:t>
            </a:r>
            <a:endParaRPr lang="fr-FR" noProof="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Image avec légende">
    <p:bg>
      <p:bgPr>
        <a:solidFill>
          <a:schemeClr val="accent2"/>
        </a:solidFill>
        <a:effectLst/>
      </p:bgPr>
    </p:bg>
    <p:spTree>
      <p:nvGrpSpPr>
        <p:cNvPr id="1" name=""/>
        <p:cNvGrpSpPr/>
        <p:nvPr/>
      </p:nvGrpSpPr>
      <p:grpSpPr>
        <a:xfrm>
          <a:off x="0" y="0"/>
          <a:ext cx="0" cy="0"/>
          <a:chOff x="0" y="0"/>
          <a:chExt cx="0" cy="0"/>
        </a:xfrm>
      </p:grpSpPr>
      <p:sp>
        <p:nvSpPr>
          <p:cNvPr id="11" name="Rectangle 10"/>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10" name="Forme libre : Forme 9"/>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fr-FR" noProof="0"/>
          </a:p>
        </p:txBody>
      </p:sp>
      <p:sp>
        <p:nvSpPr>
          <p:cNvPr id="18" name="Forme libre : Forme 17"/>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fr-FR" noProof="0"/>
          </a:p>
        </p:txBody>
      </p:sp>
      <p:sp>
        <p:nvSpPr>
          <p:cNvPr id="12" name="Forme libre : Forme 11"/>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8" name="Forme libre : Forme 7"/>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2" name="Titre 1"/>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rtl="0"/>
            <a:r>
              <a:rPr lang="fr-FR" noProof="0" smtClean="0"/>
              <a:t>Modifiez le style du titre</a:t>
            </a:r>
            <a:endParaRPr lang="fr-FR" noProof="0"/>
          </a:p>
        </p:txBody>
      </p:sp>
      <p:grpSp>
        <p:nvGrpSpPr>
          <p:cNvPr id="15" name="Groupe 14"/>
          <p:cNvGrpSpPr/>
          <p:nvPr userDrawn="1"/>
        </p:nvGrpSpPr>
        <p:grpSpPr>
          <a:xfrm rot="16200000">
            <a:off x="499388" y="-322655"/>
            <a:ext cx="535531" cy="645309"/>
            <a:chOff x="10945855" y="7317026"/>
            <a:chExt cx="2483924" cy="2993104"/>
          </a:xfrm>
        </p:grpSpPr>
        <p:sp>
          <p:nvSpPr>
            <p:cNvPr id="16" name="Forme libre : Forme 15"/>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17" name="Forme libre : Forme 16"/>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grpSp>
      <p:grpSp>
        <p:nvGrpSpPr>
          <p:cNvPr id="6" name="Groupe 5"/>
          <p:cNvGrpSpPr/>
          <p:nvPr userDrawn="1"/>
        </p:nvGrpSpPr>
        <p:grpSpPr>
          <a:xfrm>
            <a:off x="-1" y="1357409"/>
            <a:ext cx="12192001" cy="4846320"/>
            <a:chOff x="-1" y="1357409"/>
            <a:chExt cx="12192001" cy="4917518"/>
          </a:xfrm>
        </p:grpSpPr>
        <p:sp>
          <p:nvSpPr>
            <p:cNvPr id="19" name="Rectangle : Coin rogné 18"/>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3" name="Rectangle : Coin rogné 2"/>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grpSp>
      <p:sp>
        <p:nvSpPr>
          <p:cNvPr id="35" name="Forme libre : Forme 34"/>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5" name="Espace réservé du numéro de diapositive 4"/>
          <p:cNvSpPr>
            <a:spLocks noGrp="1"/>
          </p:cNvSpPr>
          <p:nvPr>
            <p:ph type="sldNum" sz="quarter" idx="12"/>
          </p:nvPr>
        </p:nvSpPr>
        <p:spPr>
          <a:xfrm>
            <a:off x="11252200" y="6315075"/>
            <a:ext cx="406400" cy="365125"/>
          </a:xfrm>
        </p:spPr>
        <p:txBody>
          <a:bodyPr rtlCol="0"/>
          <a:lstStyle>
            <a:lvl1pPr>
              <a:defRPr sz="1000">
                <a:solidFill>
                  <a:schemeClr val="bg1"/>
                </a:solidFill>
                <a:latin typeface="Trade Gothic LT Pro" panose="020B0503040303020004" pitchFamily="34" charset="0"/>
              </a:defRPr>
            </a:lvl1pPr>
          </a:lstStyle>
          <a:p>
            <a:pPr rtl="0"/>
            <a:fld id="{C263D6C4-4840-40CC-AC84-17E24B3B7BDE}" type="slidenum">
              <a:rPr lang="fr-FR" noProof="0" smtClean="0"/>
            </a:fld>
            <a:endParaRPr lang="fr-FR" noProof="0"/>
          </a:p>
        </p:txBody>
      </p:sp>
      <p:sp>
        <p:nvSpPr>
          <p:cNvPr id="20" name="Espace réservé d’image 2"/>
          <p:cNvSpPr>
            <a:spLocks noGrp="1"/>
          </p:cNvSpPr>
          <p:nvPr>
            <p:ph type="pic" idx="1"/>
          </p:nvPr>
        </p:nvSpPr>
        <p:spPr>
          <a:xfrm>
            <a:off x="4110087" y="1444649"/>
            <a:ext cx="7548513" cy="4579079"/>
          </a:xfrm>
        </p:spPr>
        <p:txBody>
          <a:bodyPr rtlCol="0">
            <a:normAutofit/>
          </a:bodyPr>
          <a:lstStyle>
            <a:lvl1pPr marL="0" indent="0">
              <a:buNone/>
              <a:defRPr sz="24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fr-FR" noProof="0" smtClean="0"/>
              <a:t>Cliquez sur l'icône pour ajouter une image</a:t>
            </a:r>
            <a:endParaRPr lang="fr-FR" noProof="0"/>
          </a:p>
        </p:txBody>
      </p:sp>
      <p:sp>
        <p:nvSpPr>
          <p:cNvPr id="21" name="Espace réservé du texte 3"/>
          <p:cNvSpPr>
            <a:spLocks noGrp="1"/>
          </p:cNvSpPr>
          <p:nvPr>
            <p:ph type="body" sz="half" idx="2" hasCustomPrompt="1"/>
          </p:nvPr>
        </p:nvSpPr>
        <p:spPr>
          <a:xfrm>
            <a:off x="443366" y="1444649"/>
            <a:ext cx="3365063" cy="4579079"/>
          </a:xfrm>
        </p:spPr>
        <p:txBody>
          <a:bodyPr rtlCol="0"/>
          <a:lstStyle>
            <a:lvl1pPr marL="0" indent="0">
              <a:buFont typeface="Arial" panose="020B0604020202020204" pitchFamily="34" charset="0"/>
              <a:buNone/>
              <a:defRPr sz="16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fr-FR" noProof="0"/>
              <a:t>Modifiez les styles du texte du masque</a:t>
            </a:r>
            <a:endParaRPr lang="fr-FR" noProof="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ontenu avec légende">
    <p:bg>
      <p:bgPr>
        <a:solidFill>
          <a:schemeClr val="accent2"/>
        </a:solidFill>
        <a:effectLst/>
      </p:bgPr>
    </p:bg>
    <p:spTree>
      <p:nvGrpSpPr>
        <p:cNvPr id="1" name=""/>
        <p:cNvGrpSpPr/>
        <p:nvPr/>
      </p:nvGrpSpPr>
      <p:grpSpPr>
        <a:xfrm>
          <a:off x="0" y="0"/>
          <a:ext cx="0" cy="0"/>
          <a:chOff x="0" y="0"/>
          <a:chExt cx="0" cy="0"/>
        </a:xfrm>
      </p:grpSpPr>
      <p:sp>
        <p:nvSpPr>
          <p:cNvPr id="11" name="Rectangle 10"/>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10" name="Forme libre : Forme 9"/>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fr-FR" noProof="0"/>
          </a:p>
        </p:txBody>
      </p:sp>
      <p:sp>
        <p:nvSpPr>
          <p:cNvPr id="18" name="Forme libre : Forme 17"/>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fr-FR" noProof="0"/>
          </a:p>
        </p:txBody>
      </p:sp>
      <p:sp>
        <p:nvSpPr>
          <p:cNvPr id="12" name="Forme libre : Forme 11"/>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8" name="Forme libre : Forme 7"/>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2" name="Titre 1"/>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rtl="0"/>
            <a:r>
              <a:rPr lang="fr-FR" noProof="0" smtClean="0"/>
              <a:t>Modifiez le style du titre</a:t>
            </a:r>
            <a:endParaRPr lang="fr-FR" noProof="0"/>
          </a:p>
        </p:txBody>
      </p:sp>
      <p:grpSp>
        <p:nvGrpSpPr>
          <p:cNvPr id="15" name="Groupe 14"/>
          <p:cNvGrpSpPr/>
          <p:nvPr userDrawn="1"/>
        </p:nvGrpSpPr>
        <p:grpSpPr>
          <a:xfrm rot="16200000">
            <a:off x="499388" y="-322655"/>
            <a:ext cx="535531" cy="645309"/>
            <a:chOff x="10945855" y="7317026"/>
            <a:chExt cx="2483924" cy="2993104"/>
          </a:xfrm>
        </p:grpSpPr>
        <p:sp>
          <p:nvSpPr>
            <p:cNvPr id="16" name="Forme libre : Forme 15"/>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17" name="Forme libre : Forme 16"/>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grpSp>
      <p:grpSp>
        <p:nvGrpSpPr>
          <p:cNvPr id="6" name="Groupe 5"/>
          <p:cNvGrpSpPr/>
          <p:nvPr userDrawn="1"/>
        </p:nvGrpSpPr>
        <p:grpSpPr>
          <a:xfrm>
            <a:off x="-1" y="1357409"/>
            <a:ext cx="12192001" cy="4846320"/>
            <a:chOff x="-1" y="1357409"/>
            <a:chExt cx="12192001" cy="4917518"/>
          </a:xfrm>
        </p:grpSpPr>
        <p:sp>
          <p:nvSpPr>
            <p:cNvPr id="19" name="Rectangle : Coin rogné 18"/>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3" name="Rectangle : Coin rogné 2"/>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grpSp>
      <p:sp>
        <p:nvSpPr>
          <p:cNvPr id="35" name="Forme libre : Forme 34"/>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5" name="Espace réservé du numéro de diapositive 4"/>
          <p:cNvSpPr>
            <a:spLocks noGrp="1"/>
          </p:cNvSpPr>
          <p:nvPr>
            <p:ph type="sldNum" sz="quarter" idx="12"/>
          </p:nvPr>
        </p:nvSpPr>
        <p:spPr>
          <a:xfrm>
            <a:off x="11252200" y="6315075"/>
            <a:ext cx="406400" cy="365125"/>
          </a:xfrm>
        </p:spPr>
        <p:txBody>
          <a:bodyPr rtlCol="0"/>
          <a:lstStyle>
            <a:lvl1pPr>
              <a:defRPr sz="1000">
                <a:solidFill>
                  <a:schemeClr val="bg1"/>
                </a:solidFill>
                <a:latin typeface="Trade Gothic LT Pro" panose="020B0503040303020004" pitchFamily="34" charset="0"/>
              </a:defRPr>
            </a:lvl1pPr>
          </a:lstStyle>
          <a:p>
            <a:pPr rtl="0"/>
            <a:fld id="{C263D6C4-4840-40CC-AC84-17E24B3B7BDE}" type="slidenum">
              <a:rPr lang="fr-FR" noProof="0" smtClean="0"/>
            </a:fld>
            <a:endParaRPr lang="fr-FR" noProof="0"/>
          </a:p>
        </p:txBody>
      </p:sp>
      <p:sp>
        <p:nvSpPr>
          <p:cNvPr id="21" name="Espace réservé du texte 3"/>
          <p:cNvSpPr>
            <a:spLocks noGrp="1"/>
          </p:cNvSpPr>
          <p:nvPr>
            <p:ph type="body" sz="half" idx="2" hasCustomPrompt="1"/>
          </p:nvPr>
        </p:nvSpPr>
        <p:spPr>
          <a:xfrm>
            <a:off x="443366" y="1444649"/>
            <a:ext cx="3365063" cy="4579079"/>
          </a:xfrm>
        </p:spPr>
        <p:txBody>
          <a:bodyPr rtlCol="0"/>
          <a:lstStyle>
            <a:lvl1pPr marL="0" indent="0">
              <a:buFont typeface="Arial" panose="020B0604020202020204" pitchFamily="34" charset="0"/>
              <a:buNone/>
              <a:defRPr sz="16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fr-FR" noProof="0"/>
              <a:t>Modifiez les styles du texte du masque</a:t>
            </a:r>
            <a:endParaRPr lang="fr-FR" noProof="0"/>
          </a:p>
        </p:txBody>
      </p:sp>
      <p:sp>
        <p:nvSpPr>
          <p:cNvPr id="22" name="Espace réservé du contenu 2"/>
          <p:cNvSpPr>
            <a:spLocks noGrp="1"/>
          </p:cNvSpPr>
          <p:nvPr>
            <p:ph idx="1" hasCustomPrompt="1"/>
          </p:nvPr>
        </p:nvSpPr>
        <p:spPr>
          <a:xfrm>
            <a:off x="3964290" y="1444649"/>
            <a:ext cx="7694310" cy="4579079"/>
          </a:xfrm>
        </p:spPr>
        <p:txBody>
          <a:bodyPr rtlCol="0">
            <a:normAutofit/>
          </a:bodyPr>
          <a:lstStyle>
            <a:lvl1pPr>
              <a:defRPr sz="2400">
                <a:solidFill>
                  <a:schemeClr val="bg1"/>
                </a:solidFill>
              </a:defRPr>
            </a:lvl1pPr>
            <a:lvl2pPr>
              <a:defRPr sz="2000">
                <a:solidFill>
                  <a:schemeClr val="bg1"/>
                </a:solidFill>
              </a:defRPr>
            </a:lvl2pPr>
            <a:lvl3pPr>
              <a:defRPr sz="1800">
                <a:solidFill>
                  <a:schemeClr val="bg1"/>
                </a:solidFill>
              </a:defRPr>
            </a:lvl3pPr>
            <a:lvl4pPr>
              <a:defRPr sz="1600">
                <a:solidFill>
                  <a:schemeClr val="bg1"/>
                </a:solidFill>
              </a:defRPr>
            </a:lvl4pPr>
            <a:lvl5pPr>
              <a:defRPr sz="1600">
                <a:solidFill>
                  <a:schemeClr val="bg1"/>
                </a:solidFill>
              </a:defRPr>
            </a:lvl5pPr>
            <a:lvl6pPr>
              <a:defRPr sz="2000"/>
            </a:lvl6pPr>
            <a:lvl7pPr>
              <a:defRPr sz="2000"/>
            </a:lvl7pPr>
            <a:lvl8pPr>
              <a:defRPr sz="2000"/>
            </a:lvl8pPr>
            <a:lvl9pPr>
              <a:defRPr sz="2000"/>
            </a:lvl9pPr>
          </a:lstStyle>
          <a:p>
            <a:pPr lvl="0" rtl="0"/>
            <a:r>
              <a:rPr lang="fr-FR" noProof="0"/>
              <a:t>Modifiez les styles du texte du masque</a:t>
            </a:r>
            <a:endParaRPr lang="fr-FR" noProof="0"/>
          </a:p>
          <a:p>
            <a:pPr lvl="1" rtl="0"/>
            <a:r>
              <a:rPr lang="fr-FR" noProof="0"/>
              <a:t>Deuxième niveau</a:t>
            </a:r>
            <a:endParaRPr lang="fr-FR" noProof="0"/>
          </a:p>
          <a:p>
            <a:pPr lvl="2" rtl="0"/>
            <a:r>
              <a:rPr lang="fr-FR" noProof="0"/>
              <a:t>Troisième niveau</a:t>
            </a:r>
            <a:endParaRPr lang="fr-FR" noProof="0"/>
          </a:p>
          <a:p>
            <a:pPr lvl="3" rtl="0"/>
            <a:r>
              <a:rPr lang="fr-FR" noProof="0"/>
              <a:t>Quatrième niveau</a:t>
            </a:r>
            <a:endParaRPr lang="fr-FR" noProof="0"/>
          </a:p>
          <a:p>
            <a:pPr lvl="4" rtl="0"/>
            <a:r>
              <a:rPr lang="fr-FR" noProof="0"/>
              <a:t>Cinquième niveau</a:t>
            </a:r>
            <a:endParaRPr lang="fr-FR" noProof="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Vide">
    <p:spTree>
      <p:nvGrpSpPr>
        <p:cNvPr id="1" name=""/>
        <p:cNvGrpSpPr/>
        <p:nvPr/>
      </p:nvGrpSpPr>
      <p:grpSpPr>
        <a:xfrm>
          <a:off x="0" y="0"/>
          <a:ext cx="0" cy="0"/>
          <a:chOff x="0" y="0"/>
          <a:chExt cx="0" cy="0"/>
        </a:xfrm>
      </p:grpSpPr>
      <p:sp>
        <p:nvSpPr>
          <p:cNvPr id="18" name="Rectangle 17"/>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19" name="Forme libre : Forme 9"/>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fr-FR" noProof="0"/>
          </a:p>
        </p:txBody>
      </p:sp>
      <p:sp>
        <p:nvSpPr>
          <p:cNvPr id="20" name="Forme libre : Forme 17"/>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fr-FR" noProof="0"/>
          </a:p>
        </p:txBody>
      </p:sp>
      <p:sp>
        <p:nvSpPr>
          <p:cNvPr id="21" name="Forme libre : Forme 11"/>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22" name="Forme libre : Forme 7"/>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grpSp>
        <p:nvGrpSpPr>
          <p:cNvPr id="24" name="Groupe 23"/>
          <p:cNvGrpSpPr/>
          <p:nvPr userDrawn="1"/>
        </p:nvGrpSpPr>
        <p:grpSpPr>
          <a:xfrm rot="16200000">
            <a:off x="499388" y="-322655"/>
            <a:ext cx="535531" cy="645309"/>
            <a:chOff x="10945855" y="7317026"/>
            <a:chExt cx="2483924" cy="2993104"/>
          </a:xfrm>
        </p:grpSpPr>
        <p:sp>
          <p:nvSpPr>
            <p:cNvPr id="25" name="Forme libre : Forme 15"/>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26" name="Forme libre : Forme 16"/>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grpSp>
      <p:sp>
        <p:nvSpPr>
          <p:cNvPr id="30" name="Forme libre : Forme 23"/>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31" name="Espace réservé du numéro de diapositive 4"/>
          <p:cNvSpPr>
            <a:spLocks noGrp="1"/>
          </p:cNvSpPr>
          <p:nvPr>
            <p:ph type="sldNum" sz="quarter" idx="12"/>
          </p:nvPr>
        </p:nvSpPr>
        <p:spPr>
          <a:xfrm>
            <a:off x="11252200" y="6315075"/>
            <a:ext cx="406400" cy="365125"/>
          </a:xfrm>
        </p:spPr>
        <p:txBody>
          <a:bodyPr rtlCol="0"/>
          <a:lstStyle>
            <a:lvl1pPr>
              <a:defRPr sz="1000">
                <a:solidFill>
                  <a:schemeClr val="bg1"/>
                </a:solidFill>
                <a:latin typeface="Trade Gothic LT Pro" panose="020B0503040303020004" pitchFamily="34" charset="0"/>
              </a:defRPr>
            </a:lvl1pPr>
          </a:lstStyle>
          <a:p>
            <a:pPr rtl="0"/>
            <a:fld id="{C263D6C4-4840-40CC-AC84-17E24B3B7BDE}" type="slidenum">
              <a:rPr lang="fr-FR" noProof="0" smtClean="0"/>
            </a:fld>
            <a:endParaRPr lang="fr-FR" noProof="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Merci 1">
    <p:spTree>
      <p:nvGrpSpPr>
        <p:cNvPr id="1" name=""/>
        <p:cNvGrpSpPr/>
        <p:nvPr/>
      </p:nvGrpSpPr>
      <p:grpSpPr>
        <a:xfrm>
          <a:off x="0" y="0"/>
          <a:ext cx="0" cy="0"/>
          <a:chOff x="0" y="0"/>
          <a:chExt cx="0" cy="0"/>
        </a:xfrm>
      </p:grpSpPr>
      <p:sp>
        <p:nvSpPr>
          <p:cNvPr id="21" name="Rectangle 20"/>
          <p:cNvSpPr/>
          <p:nvPr userDrawn="1"/>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15" name="Forme libre : Forme 14"/>
          <p:cNvSpPr/>
          <p:nvPr/>
        </p:nvSpPr>
        <p:spPr>
          <a:xfrm flipH="1">
            <a:off x="-16297" y="0"/>
            <a:ext cx="12208298" cy="6858000"/>
          </a:xfrm>
          <a:custGeom>
            <a:avLst/>
            <a:gdLst>
              <a:gd name="connsiteX0" fmla="*/ 8574289 w 12208298"/>
              <a:gd name="connsiteY0" fmla="*/ 0 h 6858000"/>
              <a:gd name="connsiteX1" fmla="*/ 0 w 12208298"/>
              <a:gd name="connsiteY1" fmla="*/ 0 h 6858000"/>
              <a:gd name="connsiteX2" fmla="*/ 0 w 12208298"/>
              <a:gd name="connsiteY2" fmla="*/ 6858000 h 6858000"/>
              <a:gd name="connsiteX3" fmla="*/ 532109 w 12208298"/>
              <a:gd name="connsiteY3" fmla="*/ 6858000 h 6858000"/>
              <a:gd name="connsiteX4" fmla="*/ 11495317 w 12208298"/>
              <a:gd name="connsiteY4" fmla="*/ 6858000 h 6858000"/>
              <a:gd name="connsiteX5" fmla="*/ 12208298 w 12208298"/>
              <a:gd name="connsiteY5" fmla="*/ 6858000 h 6858000"/>
              <a:gd name="connsiteX6" fmla="*/ 12208298 w 12208298"/>
              <a:gd name="connsiteY6" fmla="*/ 3146781 h 6858000"/>
              <a:gd name="connsiteX7" fmla="*/ 10353284 w 12208298"/>
              <a:gd name="connsiteY7" fmla="*/ 1291767 h 6858000"/>
              <a:gd name="connsiteX8" fmla="*/ 9866056 w 12208298"/>
              <a:gd name="connsiteY8" fmla="*/ 129176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208298" h="6858000">
                <a:moveTo>
                  <a:pt x="8574289" y="0"/>
                </a:moveTo>
                <a:lnTo>
                  <a:pt x="0" y="0"/>
                </a:lnTo>
                <a:lnTo>
                  <a:pt x="0" y="6858000"/>
                </a:lnTo>
                <a:lnTo>
                  <a:pt x="532109" y="6858000"/>
                </a:lnTo>
                <a:lnTo>
                  <a:pt x="11495317" y="6858000"/>
                </a:lnTo>
                <a:lnTo>
                  <a:pt x="12208298" y="6858000"/>
                </a:lnTo>
                <a:lnTo>
                  <a:pt x="12208298" y="3146781"/>
                </a:lnTo>
                <a:lnTo>
                  <a:pt x="10353284" y="1291767"/>
                </a:lnTo>
                <a:lnTo>
                  <a:pt x="9866056" y="1291767"/>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16" name="Forme libre : Forme 15"/>
          <p:cNvSpPr/>
          <p:nvPr/>
        </p:nvSpPr>
        <p:spPr>
          <a:xfrm rot="5400000" flipH="1" flipV="1">
            <a:off x="2667000" y="-2667001"/>
            <a:ext cx="6858000" cy="12192002"/>
          </a:xfrm>
          <a:custGeom>
            <a:avLst/>
            <a:gdLst>
              <a:gd name="connsiteX0" fmla="*/ 6858000 w 6858000"/>
              <a:gd name="connsiteY0" fmla="*/ 3871658 h 12192002"/>
              <a:gd name="connsiteX1" fmla="*/ 6858000 w 6858000"/>
              <a:gd name="connsiteY1" fmla="*/ 12192002 h 12192002"/>
              <a:gd name="connsiteX2" fmla="*/ 5363029 w 6858000"/>
              <a:gd name="connsiteY2" fmla="*/ 12192002 h 12192002"/>
              <a:gd name="connsiteX3" fmla="*/ 5363029 w 6858000"/>
              <a:gd name="connsiteY3" fmla="*/ 12192000 h 12192002"/>
              <a:gd name="connsiteX4" fmla="*/ 0 w 6858000"/>
              <a:gd name="connsiteY4" fmla="*/ 12192000 h 12192002"/>
              <a:gd name="connsiteX5" fmla="*/ 0 w 6858000"/>
              <a:gd name="connsiteY5" fmla="*/ 0 h 12192002"/>
              <a:gd name="connsiteX6" fmla="*/ 3539398 w 6858000"/>
              <a:gd name="connsiteY6" fmla="*/ 0 h 12192002"/>
              <a:gd name="connsiteX7" fmla="*/ 5566229 w 6858000"/>
              <a:gd name="connsiteY7" fmla="*/ 2026831 h 12192002"/>
              <a:gd name="connsiteX8" fmla="*/ 5566229 w 6858000"/>
              <a:gd name="connsiteY8" fmla="*/ 2575538 h 12192002"/>
              <a:gd name="connsiteX9" fmla="*/ 6858000 w 6858000"/>
              <a:gd name="connsiteY9" fmla="*/ 3871657 h 12192002"/>
              <a:gd name="connsiteX10" fmla="*/ 5566229 w 6858000"/>
              <a:gd name="connsiteY10" fmla="*/ 3871657 h 12192002"/>
              <a:gd name="connsiteX11" fmla="*/ 5566229 w 6858000"/>
              <a:gd name="connsiteY11" fmla="*/ 3871658 h 12192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858000" h="12192002">
                <a:moveTo>
                  <a:pt x="6858000" y="3871658"/>
                </a:moveTo>
                <a:lnTo>
                  <a:pt x="6858000" y="12192002"/>
                </a:lnTo>
                <a:lnTo>
                  <a:pt x="5363029" y="12192002"/>
                </a:lnTo>
                <a:lnTo>
                  <a:pt x="5363029" y="12192000"/>
                </a:lnTo>
                <a:lnTo>
                  <a:pt x="0" y="12192000"/>
                </a:lnTo>
                <a:lnTo>
                  <a:pt x="0" y="0"/>
                </a:lnTo>
                <a:lnTo>
                  <a:pt x="3539398" y="0"/>
                </a:lnTo>
                <a:lnTo>
                  <a:pt x="5566229" y="2026831"/>
                </a:lnTo>
                <a:lnTo>
                  <a:pt x="5566229" y="2575538"/>
                </a:lnTo>
                <a:lnTo>
                  <a:pt x="6858000" y="3871657"/>
                </a:lnTo>
                <a:lnTo>
                  <a:pt x="5566229" y="3871657"/>
                </a:lnTo>
                <a:lnTo>
                  <a:pt x="5566229" y="3871658"/>
                </a:lnTo>
                <a:close/>
              </a:path>
            </a:pathLst>
          </a:custGeom>
          <a:pattFill prst="wdDnDiag">
            <a:fgClr>
              <a:schemeClr val="accent1"/>
            </a:fgClr>
            <a:bgClr>
              <a:schemeClr val="accent2"/>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20" name="Forme libre : Forme 19"/>
          <p:cNvSpPr/>
          <p:nvPr/>
        </p:nvSpPr>
        <p:spPr>
          <a:xfrm rot="5400000" flipH="1" flipV="1">
            <a:off x="2667000" y="-2667001"/>
            <a:ext cx="6858000" cy="12192002"/>
          </a:xfrm>
          <a:custGeom>
            <a:avLst/>
            <a:gdLst>
              <a:gd name="connsiteX0" fmla="*/ 6858000 w 6858000"/>
              <a:gd name="connsiteY0" fmla="*/ 3871658 h 12192002"/>
              <a:gd name="connsiteX1" fmla="*/ 6858000 w 6858000"/>
              <a:gd name="connsiteY1" fmla="*/ 12192002 h 12192002"/>
              <a:gd name="connsiteX2" fmla="*/ 5363029 w 6858000"/>
              <a:gd name="connsiteY2" fmla="*/ 12192002 h 12192002"/>
              <a:gd name="connsiteX3" fmla="*/ 5363029 w 6858000"/>
              <a:gd name="connsiteY3" fmla="*/ 12192000 h 12192002"/>
              <a:gd name="connsiteX4" fmla="*/ 0 w 6858000"/>
              <a:gd name="connsiteY4" fmla="*/ 12192000 h 12192002"/>
              <a:gd name="connsiteX5" fmla="*/ 0 w 6858000"/>
              <a:gd name="connsiteY5" fmla="*/ 0 h 12192002"/>
              <a:gd name="connsiteX6" fmla="*/ 3539398 w 6858000"/>
              <a:gd name="connsiteY6" fmla="*/ 0 h 12192002"/>
              <a:gd name="connsiteX7" fmla="*/ 5566229 w 6858000"/>
              <a:gd name="connsiteY7" fmla="*/ 2026831 h 12192002"/>
              <a:gd name="connsiteX8" fmla="*/ 5566229 w 6858000"/>
              <a:gd name="connsiteY8" fmla="*/ 2575538 h 12192002"/>
              <a:gd name="connsiteX9" fmla="*/ 6858000 w 6858000"/>
              <a:gd name="connsiteY9" fmla="*/ 3871657 h 12192002"/>
              <a:gd name="connsiteX10" fmla="*/ 5566229 w 6858000"/>
              <a:gd name="connsiteY10" fmla="*/ 3871657 h 12192002"/>
              <a:gd name="connsiteX11" fmla="*/ 5566229 w 6858000"/>
              <a:gd name="connsiteY11" fmla="*/ 3871658 h 12192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858000" h="12192002">
                <a:moveTo>
                  <a:pt x="6858000" y="3871658"/>
                </a:moveTo>
                <a:lnTo>
                  <a:pt x="6858000" y="12192002"/>
                </a:lnTo>
                <a:lnTo>
                  <a:pt x="5363029" y="12192002"/>
                </a:lnTo>
                <a:lnTo>
                  <a:pt x="5363029" y="12192000"/>
                </a:lnTo>
                <a:lnTo>
                  <a:pt x="0" y="12192000"/>
                </a:lnTo>
                <a:lnTo>
                  <a:pt x="0" y="0"/>
                </a:lnTo>
                <a:lnTo>
                  <a:pt x="3539398" y="0"/>
                </a:lnTo>
                <a:lnTo>
                  <a:pt x="5566229" y="2026831"/>
                </a:lnTo>
                <a:lnTo>
                  <a:pt x="5566229" y="2575538"/>
                </a:lnTo>
                <a:lnTo>
                  <a:pt x="6858000" y="3871657"/>
                </a:lnTo>
                <a:lnTo>
                  <a:pt x="5566229" y="3871657"/>
                </a:lnTo>
                <a:lnTo>
                  <a:pt x="5566229" y="3871658"/>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grpSp>
        <p:nvGrpSpPr>
          <p:cNvPr id="6" name="Groupe 5"/>
          <p:cNvGrpSpPr/>
          <p:nvPr userDrawn="1"/>
        </p:nvGrpSpPr>
        <p:grpSpPr>
          <a:xfrm>
            <a:off x="0" y="0"/>
            <a:ext cx="6881966" cy="6858876"/>
            <a:chOff x="-5321" y="1096"/>
            <a:chExt cx="5924073" cy="5904197"/>
          </a:xfrm>
        </p:grpSpPr>
        <p:sp>
          <p:nvSpPr>
            <p:cNvPr id="17" name="Triangle rectangle 16"/>
            <p:cNvSpPr/>
            <p:nvPr userDrawn="1"/>
          </p:nvSpPr>
          <p:spPr>
            <a:xfrm rot="16200000" flipH="1" flipV="1">
              <a:off x="4618" y="-8842"/>
              <a:ext cx="5904196" cy="5924073"/>
            </a:xfrm>
            <a:prstGeom prst="rtTriangl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18" name="Triangle droit 17"/>
            <p:cNvSpPr/>
            <p:nvPr userDrawn="1"/>
          </p:nvSpPr>
          <p:spPr>
            <a:xfrm rot="16200000" flipH="1" flipV="1">
              <a:off x="3941" y="-8164"/>
              <a:ext cx="5501471" cy="5519993"/>
            </a:xfrm>
            <a:prstGeom prst="rtTriangle">
              <a:avLst/>
            </a:prstGeom>
            <a:pattFill prst="dkHorz">
              <a:fgClr>
                <a:schemeClr val="accent1"/>
              </a:fgClr>
              <a:bgClr>
                <a:schemeClr val="accent2"/>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19" name="Triangle droit 18"/>
            <p:cNvSpPr/>
            <p:nvPr userDrawn="1"/>
          </p:nvSpPr>
          <p:spPr>
            <a:xfrm rot="16200000" flipH="1" flipV="1">
              <a:off x="3131" y="-7355"/>
              <a:ext cx="5019818" cy="5036720"/>
            </a:xfrm>
            <a:prstGeom prst="rtTriangle">
              <a:avLst/>
            </a:prstGeom>
            <a:solidFill>
              <a:schemeClr val="accent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grpSp>
      <p:sp>
        <p:nvSpPr>
          <p:cNvPr id="2" name="Titre 1"/>
          <p:cNvSpPr>
            <a:spLocks noGrp="1"/>
          </p:cNvSpPr>
          <p:nvPr userDrawn="1">
            <p:ph type="ctrTitle" hasCustomPrompt="1"/>
          </p:nvPr>
        </p:nvSpPr>
        <p:spPr>
          <a:xfrm>
            <a:off x="5217242" y="2807208"/>
            <a:ext cx="4945598" cy="1243584"/>
          </a:xfrm>
        </p:spPr>
        <p:txBody>
          <a:bodyPr vert="horz" lIns="91440" tIns="45720" rIns="91440" bIns="45720" rtlCol="0" anchor="ctr">
            <a:noAutofit/>
          </a:bodyPr>
          <a:lstStyle>
            <a:lvl1pPr>
              <a:defRPr lang="en-GB" sz="5400" b="1" dirty="0">
                <a:solidFill>
                  <a:schemeClr val="bg1"/>
                </a:solidFill>
                <a:latin typeface="+mj-lt"/>
                <a:ea typeface="Tahoma" panose="020B0604030504040204" pitchFamily="34" charset="0"/>
                <a:cs typeface="Tahoma" panose="020B0604030504040204" pitchFamily="34" charset="0"/>
              </a:defRPr>
            </a:lvl1pPr>
          </a:lstStyle>
          <a:p>
            <a:pPr lvl="0" rtl="0"/>
            <a:r>
              <a:rPr lang="fr-FR" noProof="0"/>
              <a:t>Merci</a:t>
            </a:r>
            <a:endParaRPr lang="fr-FR" noProof="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Merci 2">
    <p:spTree>
      <p:nvGrpSpPr>
        <p:cNvPr id="1" name=""/>
        <p:cNvGrpSpPr/>
        <p:nvPr/>
      </p:nvGrpSpPr>
      <p:grpSpPr>
        <a:xfrm>
          <a:off x="0" y="0"/>
          <a:ext cx="0" cy="0"/>
          <a:chOff x="0" y="0"/>
          <a:chExt cx="0" cy="0"/>
        </a:xfrm>
      </p:grpSpPr>
      <p:sp>
        <p:nvSpPr>
          <p:cNvPr id="21" name="Rectangle 20"/>
          <p:cNvSpPr/>
          <p:nvPr userDrawn="1"/>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15" name="Forme libre : Forme 14"/>
          <p:cNvSpPr/>
          <p:nvPr/>
        </p:nvSpPr>
        <p:spPr>
          <a:xfrm flipH="1">
            <a:off x="-16297" y="0"/>
            <a:ext cx="12208298" cy="6858000"/>
          </a:xfrm>
          <a:custGeom>
            <a:avLst/>
            <a:gdLst>
              <a:gd name="connsiteX0" fmla="*/ 8574289 w 12208298"/>
              <a:gd name="connsiteY0" fmla="*/ 0 h 6858000"/>
              <a:gd name="connsiteX1" fmla="*/ 0 w 12208298"/>
              <a:gd name="connsiteY1" fmla="*/ 0 h 6858000"/>
              <a:gd name="connsiteX2" fmla="*/ 0 w 12208298"/>
              <a:gd name="connsiteY2" fmla="*/ 6858000 h 6858000"/>
              <a:gd name="connsiteX3" fmla="*/ 532109 w 12208298"/>
              <a:gd name="connsiteY3" fmla="*/ 6858000 h 6858000"/>
              <a:gd name="connsiteX4" fmla="*/ 11495317 w 12208298"/>
              <a:gd name="connsiteY4" fmla="*/ 6858000 h 6858000"/>
              <a:gd name="connsiteX5" fmla="*/ 12208298 w 12208298"/>
              <a:gd name="connsiteY5" fmla="*/ 6858000 h 6858000"/>
              <a:gd name="connsiteX6" fmla="*/ 12208298 w 12208298"/>
              <a:gd name="connsiteY6" fmla="*/ 3146781 h 6858000"/>
              <a:gd name="connsiteX7" fmla="*/ 10353284 w 12208298"/>
              <a:gd name="connsiteY7" fmla="*/ 1291767 h 6858000"/>
              <a:gd name="connsiteX8" fmla="*/ 9866056 w 12208298"/>
              <a:gd name="connsiteY8" fmla="*/ 129176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208298" h="6858000">
                <a:moveTo>
                  <a:pt x="8574289" y="0"/>
                </a:moveTo>
                <a:lnTo>
                  <a:pt x="0" y="0"/>
                </a:lnTo>
                <a:lnTo>
                  <a:pt x="0" y="6858000"/>
                </a:lnTo>
                <a:lnTo>
                  <a:pt x="532109" y="6858000"/>
                </a:lnTo>
                <a:lnTo>
                  <a:pt x="11495317" y="6858000"/>
                </a:lnTo>
                <a:lnTo>
                  <a:pt x="12208298" y="6858000"/>
                </a:lnTo>
                <a:lnTo>
                  <a:pt x="12208298" y="3146781"/>
                </a:lnTo>
                <a:lnTo>
                  <a:pt x="10353284" y="1291767"/>
                </a:lnTo>
                <a:lnTo>
                  <a:pt x="9866056" y="1291767"/>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16" name="Forme libre : Forme 15"/>
          <p:cNvSpPr/>
          <p:nvPr/>
        </p:nvSpPr>
        <p:spPr>
          <a:xfrm rot="5400000" flipH="1" flipV="1">
            <a:off x="2667000" y="-2667001"/>
            <a:ext cx="6858000" cy="12192002"/>
          </a:xfrm>
          <a:custGeom>
            <a:avLst/>
            <a:gdLst>
              <a:gd name="connsiteX0" fmla="*/ 6858000 w 6858000"/>
              <a:gd name="connsiteY0" fmla="*/ 3871658 h 12192002"/>
              <a:gd name="connsiteX1" fmla="*/ 6858000 w 6858000"/>
              <a:gd name="connsiteY1" fmla="*/ 12192002 h 12192002"/>
              <a:gd name="connsiteX2" fmla="*/ 5363029 w 6858000"/>
              <a:gd name="connsiteY2" fmla="*/ 12192002 h 12192002"/>
              <a:gd name="connsiteX3" fmla="*/ 5363029 w 6858000"/>
              <a:gd name="connsiteY3" fmla="*/ 12192000 h 12192002"/>
              <a:gd name="connsiteX4" fmla="*/ 0 w 6858000"/>
              <a:gd name="connsiteY4" fmla="*/ 12192000 h 12192002"/>
              <a:gd name="connsiteX5" fmla="*/ 0 w 6858000"/>
              <a:gd name="connsiteY5" fmla="*/ 0 h 12192002"/>
              <a:gd name="connsiteX6" fmla="*/ 3539398 w 6858000"/>
              <a:gd name="connsiteY6" fmla="*/ 0 h 12192002"/>
              <a:gd name="connsiteX7" fmla="*/ 5566229 w 6858000"/>
              <a:gd name="connsiteY7" fmla="*/ 2026831 h 12192002"/>
              <a:gd name="connsiteX8" fmla="*/ 5566229 w 6858000"/>
              <a:gd name="connsiteY8" fmla="*/ 2575538 h 12192002"/>
              <a:gd name="connsiteX9" fmla="*/ 6858000 w 6858000"/>
              <a:gd name="connsiteY9" fmla="*/ 3871657 h 12192002"/>
              <a:gd name="connsiteX10" fmla="*/ 5566229 w 6858000"/>
              <a:gd name="connsiteY10" fmla="*/ 3871657 h 12192002"/>
              <a:gd name="connsiteX11" fmla="*/ 5566229 w 6858000"/>
              <a:gd name="connsiteY11" fmla="*/ 3871658 h 12192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858000" h="12192002">
                <a:moveTo>
                  <a:pt x="6858000" y="3871658"/>
                </a:moveTo>
                <a:lnTo>
                  <a:pt x="6858000" y="12192002"/>
                </a:lnTo>
                <a:lnTo>
                  <a:pt x="5363029" y="12192002"/>
                </a:lnTo>
                <a:lnTo>
                  <a:pt x="5363029" y="12192000"/>
                </a:lnTo>
                <a:lnTo>
                  <a:pt x="0" y="12192000"/>
                </a:lnTo>
                <a:lnTo>
                  <a:pt x="0" y="0"/>
                </a:lnTo>
                <a:lnTo>
                  <a:pt x="3539398" y="0"/>
                </a:lnTo>
                <a:lnTo>
                  <a:pt x="5566229" y="2026831"/>
                </a:lnTo>
                <a:lnTo>
                  <a:pt x="5566229" y="2575538"/>
                </a:lnTo>
                <a:lnTo>
                  <a:pt x="6858000" y="3871657"/>
                </a:lnTo>
                <a:lnTo>
                  <a:pt x="5566229" y="3871657"/>
                </a:lnTo>
                <a:lnTo>
                  <a:pt x="5566229" y="3871658"/>
                </a:lnTo>
                <a:close/>
              </a:path>
            </a:pathLst>
          </a:custGeom>
          <a:pattFill prst="wdDnDiag">
            <a:fgClr>
              <a:schemeClr val="accent1"/>
            </a:fgClr>
            <a:bgClr>
              <a:schemeClr val="accent2"/>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20" name="Forme libre : Forme 19"/>
          <p:cNvSpPr/>
          <p:nvPr/>
        </p:nvSpPr>
        <p:spPr>
          <a:xfrm rot="5400000" flipH="1" flipV="1">
            <a:off x="2667000" y="-2667001"/>
            <a:ext cx="6858000" cy="12192002"/>
          </a:xfrm>
          <a:custGeom>
            <a:avLst/>
            <a:gdLst>
              <a:gd name="connsiteX0" fmla="*/ 6858000 w 6858000"/>
              <a:gd name="connsiteY0" fmla="*/ 3871658 h 12192002"/>
              <a:gd name="connsiteX1" fmla="*/ 6858000 w 6858000"/>
              <a:gd name="connsiteY1" fmla="*/ 12192002 h 12192002"/>
              <a:gd name="connsiteX2" fmla="*/ 5363029 w 6858000"/>
              <a:gd name="connsiteY2" fmla="*/ 12192002 h 12192002"/>
              <a:gd name="connsiteX3" fmla="*/ 5363029 w 6858000"/>
              <a:gd name="connsiteY3" fmla="*/ 12192000 h 12192002"/>
              <a:gd name="connsiteX4" fmla="*/ 0 w 6858000"/>
              <a:gd name="connsiteY4" fmla="*/ 12192000 h 12192002"/>
              <a:gd name="connsiteX5" fmla="*/ 0 w 6858000"/>
              <a:gd name="connsiteY5" fmla="*/ 0 h 12192002"/>
              <a:gd name="connsiteX6" fmla="*/ 3539398 w 6858000"/>
              <a:gd name="connsiteY6" fmla="*/ 0 h 12192002"/>
              <a:gd name="connsiteX7" fmla="*/ 5566229 w 6858000"/>
              <a:gd name="connsiteY7" fmla="*/ 2026831 h 12192002"/>
              <a:gd name="connsiteX8" fmla="*/ 5566229 w 6858000"/>
              <a:gd name="connsiteY8" fmla="*/ 2575538 h 12192002"/>
              <a:gd name="connsiteX9" fmla="*/ 6858000 w 6858000"/>
              <a:gd name="connsiteY9" fmla="*/ 3871657 h 12192002"/>
              <a:gd name="connsiteX10" fmla="*/ 5566229 w 6858000"/>
              <a:gd name="connsiteY10" fmla="*/ 3871657 h 12192002"/>
              <a:gd name="connsiteX11" fmla="*/ 5566229 w 6858000"/>
              <a:gd name="connsiteY11" fmla="*/ 3871658 h 12192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858000" h="12192002">
                <a:moveTo>
                  <a:pt x="6858000" y="3871658"/>
                </a:moveTo>
                <a:lnTo>
                  <a:pt x="6858000" y="12192002"/>
                </a:lnTo>
                <a:lnTo>
                  <a:pt x="5363029" y="12192002"/>
                </a:lnTo>
                <a:lnTo>
                  <a:pt x="5363029" y="12192000"/>
                </a:lnTo>
                <a:lnTo>
                  <a:pt x="0" y="12192000"/>
                </a:lnTo>
                <a:lnTo>
                  <a:pt x="0" y="0"/>
                </a:lnTo>
                <a:lnTo>
                  <a:pt x="3539398" y="0"/>
                </a:lnTo>
                <a:lnTo>
                  <a:pt x="5566229" y="2026831"/>
                </a:lnTo>
                <a:lnTo>
                  <a:pt x="5566229" y="2575538"/>
                </a:lnTo>
                <a:lnTo>
                  <a:pt x="6858000" y="3871657"/>
                </a:lnTo>
                <a:lnTo>
                  <a:pt x="5566229" y="3871657"/>
                </a:lnTo>
                <a:lnTo>
                  <a:pt x="5566229" y="3871658"/>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2" name="Titre 1"/>
          <p:cNvSpPr>
            <a:spLocks noGrp="1"/>
          </p:cNvSpPr>
          <p:nvPr userDrawn="1">
            <p:ph type="ctrTitle" hasCustomPrompt="1"/>
          </p:nvPr>
        </p:nvSpPr>
        <p:spPr>
          <a:xfrm>
            <a:off x="6360242" y="3429000"/>
            <a:ext cx="4945598" cy="1243584"/>
          </a:xfrm>
        </p:spPr>
        <p:txBody>
          <a:bodyPr vert="horz" lIns="91440" tIns="45720" rIns="91440" bIns="45720" rtlCol="0" anchor="ctr">
            <a:noAutofit/>
          </a:bodyPr>
          <a:lstStyle>
            <a:lvl1pPr>
              <a:defRPr lang="en-GB" sz="5400" b="1" dirty="0">
                <a:solidFill>
                  <a:schemeClr val="bg1"/>
                </a:solidFill>
                <a:latin typeface="+mj-lt"/>
                <a:ea typeface="Tahoma" panose="020B0604030504040204" pitchFamily="34" charset="0"/>
                <a:cs typeface="Tahoma" panose="020B0604030504040204" pitchFamily="34" charset="0"/>
              </a:defRPr>
            </a:lvl1pPr>
          </a:lstStyle>
          <a:p>
            <a:pPr lvl="0" rtl="0"/>
            <a:r>
              <a:rPr lang="fr-FR" noProof="0"/>
              <a:t>Merci</a:t>
            </a:r>
            <a:endParaRPr lang="fr-FR" noProof="0"/>
          </a:p>
        </p:txBody>
      </p:sp>
      <p:sp>
        <p:nvSpPr>
          <p:cNvPr id="35" name="Forme libre : Forme 34"/>
          <p:cNvSpPr/>
          <p:nvPr userDrawn="1"/>
        </p:nvSpPr>
        <p:spPr>
          <a:xfrm rot="13500000">
            <a:off x="-729899" y="-1215856"/>
            <a:ext cx="6043521" cy="8427077"/>
          </a:xfrm>
          <a:custGeom>
            <a:avLst/>
            <a:gdLst>
              <a:gd name="connsiteX0" fmla="*/ 6043521 w 6043521"/>
              <a:gd name="connsiteY0" fmla="*/ 4267535 h 8427077"/>
              <a:gd name="connsiteX1" fmla="*/ 1883979 w 6043521"/>
              <a:gd name="connsiteY1" fmla="*/ 8427077 h 8427077"/>
              <a:gd name="connsiteX2" fmla="*/ 0 w 6043521"/>
              <a:gd name="connsiteY2" fmla="*/ 8427077 h 8427077"/>
              <a:gd name="connsiteX3" fmla="*/ 0 w 6043521"/>
              <a:gd name="connsiteY3" fmla="*/ 1775986 h 8427077"/>
              <a:gd name="connsiteX4" fmla="*/ 1775985 w 6043521"/>
              <a:gd name="connsiteY4" fmla="*/ 0 h 842707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43521" h="8427077">
                <a:moveTo>
                  <a:pt x="6043521" y="4267535"/>
                </a:moveTo>
                <a:lnTo>
                  <a:pt x="1883979" y="8427077"/>
                </a:lnTo>
                <a:lnTo>
                  <a:pt x="0" y="8427077"/>
                </a:lnTo>
                <a:lnTo>
                  <a:pt x="0" y="1775986"/>
                </a:lnTo>
                <a:lnTo>
                  <a:pt x="1775985"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fr-FR" noProof="0"/>
          </a:p>
        </p:txBody>
      </p:sp>
      <p:sp>
        <p:nvSpPr>
          <p:cNvPr id="32" name="Forme libre : Forme 31"/>
          <p:cNvSpPr/>
          <p:nvPr userDrawn="1"/>
        </p:nvSpPr>
        <p:spPr>
          <a:xfrm rot="13500000">
            <a:off x="-1145231" y="-2123853"/>
            <a:ext cx="6043521" cy="9008880"/>
          </a:xfrm>
          <a:custGeom>
            <a:avLst/>
            <a:gdLst>
              <a:gd name="connsiteX0" fmla="*/ 6043521 w 6043521"/>
              <a:gd name="connsiteY0" fmla="*/ 4849338 h 9008880"/>
              <a:gd name="connsiteX1" fmla="*/ 1883979 w 6043521"/>
              <a:gd name="connsiteY1" fmla="*/ 9008880 h 9008880"/>
              <a:gd name="connsiteX2" fmla="*/ 0 w 6043521"/>
              <a:gd name="connsiteY2" fmla="*/ 9008880 h 9008880"/>
              <a:gd name="connsiteX3" fmla="*/ 0 w 6043521"/>
              <a:gd name="connsiteY3" fmla="*/ 1194182 h 9008880"/>
              <a:gd name="connsiteX4" fmla="*/ 1194182 w 6043521"/>
              <a:gd name="connsiteY4" fmla="*/ 0 h 90088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43521" h="9008880">
                <a:moveTo>
                  <a:pt x="6043521" y="4849338"/>
                </a:moveTo>
                <a:lnTo>
                  <a:pt x="1883979" y="9008880"/>
                </a:lnTo>
                <a:lnTo>
                  <a:pt x="0" y="9008880"/>
                </a:lnTo>
                <a:lnTo>
                  <a:pt x="0" y="1194182"/>
                </a:lnTo>
                <a:lnTo>
                  <a:pt x="1194182" y="0"/>
                </a:lnTo>
                <a:close/>
              </a:path>
            </a:pathLst>
          </a:custGeom>
          <a:pattFill prst="wdDn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fr-FR" noProof="0"/>
          </a:p>
        </p:txBody>
      </p:sp>
      <p:sp>
        <p:nvSpPr>
          <p:cNvPr id="30" name="Forme libre : Forme 29"/>
          <p:cNvSpPr/>
          <p:nvPr userDrawn="1"/>
        </p:nvSpPr>
        <p:spPr>
          <a:xfrm rot="18900000" flipH="1">
            <a:off x="-2681153" y="-465959"/>
            <a:ext cx="8639119" cy="5739762"/>
          </a:xfrm>
          <a:custGeom>
            <a:avLst/>
            <a:gdLst>
              <a:gd name="connsiteX0" fmla="*/ 3789781 w 8639119"/>
              <a:gd name="connsiteY0" fmla="*/ 0 h 5739762"/>
              <a:gd name="connsiteX1" fmla="*/ 0 w 8639119"/>
              <a:gd name="connsiteY1" fmla="*/ 3789782 h 5739762"/>
              <a:gd name="connsiteX2" fmla="*/ 0 w 8639119"/>
              <a:gd name="connsiteY2" fmla="*/ 5739761 h 5739762"/>
              <a:gd name="connsiteX3" fmla="*/ 7748695 w 8639119"/>
              <a:gd name="connsiteY3" fmla="*/ 5739762 h 5739762"/>
              <a:gd name="connsiteX4" fmla="*/ 8639119 w 8639119"/>
              <a:gd name="connsiteY4" fmla="*/ 4849338 h 57397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639119" h="5739762">
                <a:moveTo>
                  <a:pt x="3789781" y="0"/>
                </a:moveTo>
                <a:lnTo>
                  <a:pt x="0" y="3789782"/>
                </a:lnTo>
                <a:lnTo>
                  <a:pt x="0" y="5739761"/>
                </a:lnTo>
                <a:lnTo>
                  <a:pt x="7748695" y="5739762"/>
                </a:lnTo>
                <a:lnTo>
                  <a:pt x="8639119" y="4849338"/>
                </a:lnTo>
                <a:close/>
              </a:path>
            </a:pathLst>
          </a:custGeom>
          <a:solidFill>
            <a:schemeClr val="accent1">
              <a:lumMod val="50000"/>
              <a:alpha val="51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fr-FR" noProof="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En-tête de section">
    <p:spTree>
      <p:nvGrpSpPr>
        <p:cNvPr id="1" name=""/>
        <p:cNvGrpSpPr/>
        <p:nvPr/>
      </p:nvGrpSpPr>
      <p:grpSpPr>
        <a:xfrm>
          <a:off x="0" y="0"/>
          <a:ext cx="0" cy="0"/>
          <a:chOff x="0" y="0"/>
          <a:chExt cx="0" cy="0"/>
        </a:xfrm>
      </p:grpSpPr>
      <p:sp>
        <p:nvSpPr>
          <p:cNvPr id="7" name="Rectangle 6"/>
          <p:cNvSpPr/>
          <p:nvPr userDrawn="1"/>
        </p:nvSpPr>
        <p:spPr>
          <a:xfrm>
            <a:off x="0" y="0"/>
            <a:ext cx="12192000" cy="6858000"/>
          </a:xfrm>
          <a:prstGeom prst="rect">
            <a:avLst/>
          </a:prstGeom>
          <a:solidFill>
            <a:srgbClr val="0C43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8" name="Forme libre : Forme 7"/>
          <p:cNvSpPr/>
          <p:nvPr userDrawn="1"/>
        </p:nvSpPr>
        <p:spPr>
          <a:xfrm>
            <a:off x="0" y="0"/>
            <a:ext cx="12192000" cy="6862745"/>
          </a:xfrm>
          <a:custGeom>
            <a:avLst/>
            <a:gdLst>
              <a:gd name="connsiteX0" fmla="*/ 0 w 12192000"/>
              <a:gd name="connsiteY0" fmla="*/ 0 h 6849743"/>
              <a:gd name="connsiteX1" fmla="*/ 7554712 w 12192000"/>
              <a:gd name="connsiteY1" fmla="*/ 0 h 6849743"/>
              <a:gd name="connsiteX2" fmla="*/ 10266645 w 12192000"/>
              <a:gd name="connsiteY2" fmla="*/ 2711934 h 6849743"/>
              <a:gd name="connsiteX3" fmla="*/ 11289529 w 12192000"/>
              <a:gd name="connsiteY3" fmla="*/ 2711934 h 6849743"/>
              <a:gd name="connsiteX4" fmla="*/ 12191999 w 12192000"/>
              <a:gd name="connsiteY4" fmla="*/ 3614404 h 6849743"/>
              <a:gd name="connsiteX5" fmla="*/ 12192000 w 12192000"/>
              <a:gd name="connsiteY5" fmla="*/ 6849743 h 6849743"/>
              <a:gd name="connsiteX6" fmla="*/ 0 w 12192000"/>
              <a:gd name="connsiteY6" fmla="*/ 6849743 h 68497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0" h="6849743">
                <a:moveTo>
                  <a:pt x="0" y="0"/>
                </a:moveTo>
                <a:lnTo>
                  <a:pt x="7554712" y="0"/>
                </a:lnTo>
                <a:lnTo>
                  <a:pt x="10266645" y="2711934"/>
                </a:lnTo>
                <a:lnTo>
                  <a:pt x="11289529" y="2711934"/>
                </a:lnTo>
                <a:lnTo>
                  <a:pt x="12191999" y="3614404"/>
                </a:lnTo>
                <a:lnTo>
                  <a:pt x="12192000" y="6849743"/>
                </a:lnTo>
                <a:lnTo>
                  <a:pt x="0" y="6849743"/>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9" name="Forme libre : Forme 8"/>
          <p:cNvSpPr/>
          <p:nvPr userDrawn="1"/>
        </p:nvSpPr>
        <p:spPr>
          <a:xfrm rot="16200000" flipV="1">
            <a:off x="2626805" y="-2626805"/>
            <a:ext cx="6862743" cy="12116353"/>
          </a:xfrm>
          <a:custGeom>
            <a:avLst/>
            <a:gdLst>
              <a:gd name="connsiteX0" fmla="*/ 6853871 w 6853871"/>
              <a:gd name="connsiteY0" fmla="*/ 12116353 h 12116353"/>
              <a:gd name="connsiteX1" fmla="*/ 6853871 w 6853871"/>
              <a:gd name="connsiteY1" fmla="*/ 8014954 h 12116353"/>
              <a:gd name="connsiteX2" fmla="*/ 4141930 w 6853871"/>
              <a:gd name="connsiteY2" fmla="*/ 8014954 h 12116353"/>
              <a:gd name="connsiteX3" fmla="*/ 4141930 w 6853871"/>
              <a:gd name="connsiteY3" fmla="*/ 8014952 h 12116353"/>
              <a:gd name="connsiteX4" fmla="*/ 6853871 w 6853871"/>
              <a:gd name="connsiteY4" fmla="*/ 8014952 h 12116353"/>
              <a:gd name="connsiteX5" fmla="*/ 4141930 w 6853871"/>
              <a:gd name="connsiteY5" fmla="*/ 5293882 h 12116353"/>
              <a:gd name="connsiteX6" fmla="*/ 4141930 w 6853871"/>
              <a:gd name="connsiteY6" fmla="*/ 4141928 h 12116353"/>
              <a:gd name="connsiteX7" fmla="*/ 0 w 6853871"/>
              <a:gd name="connsiteY7" fmla="*/ 0 h 12116353"/>
              <a:gd name="connsiteX8" fmla="*/ 0 w 6853871"/>
              <a:gd name="connsiteY8" fmla="*/ 12116353 h 121163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853871" h="12116353">
                <a:moveTo>
                  <a:pt x="6853871" y="12116353"/>
                </a:moveTo>
                <a:lnTo>
                  <a:pt x="6853871" y="8014954"/>
                </a:lnTo>
                <a:lnTo>
                  <a:pt x="4141930" y="8014954"/>
                </a:lnTo>
                <a:lnTo>
                  <a:pt x="4141930" y="8014952"/>
                </a:lnTo>
                <a:lnTo>
                  <a:pt x="6853871" y="8014952"/>
                </a:lnTo>
                <a:lnTo>
                  <a:pt x="4141930" y="5293882"/>
                </a:lnTo>
                <a:lnTo>
                  <a:pt x="4141930" y="4141928"/>
                </a:lnTo>
                <a:lnTo>
                  <a:pt x="0" y="0"/>
                </a:lnTo>
                <a:lnTo>
                  <a:pt x="0" y="12116353"/>
                </a:lnTo>
                <a:close/>
              </a:path>
            </a:pathLst>
          </a:custGeom>
          <a:pattFill prst="wdDnDiag">
            <a:fgClr>
              <a:schemeClr val="accent1"/>
            </a:fgClr>
            <a:bgClr>
              <a:schemeClr val="accent2"/>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10" name="Triangle droit 9"/>
          <p:cNvSpPr/>
          <p:nvPr userDrawn="1"/>
        </p:nvSpPr>
        <p:spPr>
          <a:xfrm rot="5400000" flipV="1">
            <a:off x="5851010" y="-10649"/>
            <a:ext cx="6326154" cy="6347453"/>
          </a:xfrm>
          <a:prstGeom prst="rtTriangl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11" name="Forme libre : Forme 10"/>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12" name="Forme libre : Forme 11"/>
          <p:cNvSpPr/>
          <p:nvPr userDrawn="1"/>
        </p:nvSpPr>
        <p:spPr>
          <a:xfrm rot="2700000">
            <a:off x="9668984" y="1404392"/>
            <a:ext cx="4406148" cy="5299239"/>
          </a:xfrm>
          <a:custGeom>
            <a:avLst/>
            <a:gdLst>
              <a:gd name="connsiteX0" fmla="*/ 0 w 4406148"/>
              <a:gd name="connsiteY0" fmla="*/ 0 h 5299239"/>
              <a:gd name="connsiteX1" fmla="*/ 4406148 w 4406148"/>
              <a:gd name="connsiteY1" fmla="*/ 4406147 h 5299239"/>
              <a:gd name="connsiteX2" fmla="*/ 3513056 w 4406148"/>
              <a:gd name="connsiteY2" fmla="*/ 5299239 h 5299239"/>
              <a:gd name="connsiteX3" fmla="*/ 1 w 4406148"/>
              <a:gd name="connsiteY3" fmla="*/ 5299239 h 5299239"/>
            </a:gdLst>
            <a:ahLst/>
            <a:cxnLst>
              <a:cxn ang="0">
                <a:pos x="connsiteX0" y="connsiteY0"/>
              </a:cxn>
              <a:cxn ang="0">
                <a:pos x="connsiteX1" y="connsiteY1"/>
              </a:cxn>
              <a:cxn ang="0">
                <a:pos x="connsiteX2" y="connsiteY2"/>
              </a:cxn>
              <a:cxn ang="0">
                <a:pos x="connsiteX3" y="connsiteY3"/>
              </a:cxn>
            </a:cxnLst>
            <a:rect l="l" t="t" r="r" b="b"/>
            <a:pathLst>
              <a:path w="4406148" h="5299239">
                <a:moveTo>
                  <a:pt x="0" y="0"/>
                </a:moveTo>
                <a:lnTo>
                  <a:pt x="4406148" y="4406147"/>
                </a:lnTo>
                <a:lnTo>
                  <a:pt x="3513056" y="5299239"/>
                </a:lnTo>
                <a:lnTo>
                  <a:pt x="1" y="5299239"/>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fr-FR" noProof="0"/>
          </a:p>
        </p:txBody>
      </p:sp>
      <p:sp>
        <p:nvSpPr>
          <p:cNvPr id="13" name="Forme libre : Forme 12"/>
          <p:cNvSpPr/>
          <p:nvPr userDrawn="1"/>
        </p:nvSpPr>
        <p:spPr>
          <a:xfrm rot="8100000" flipH="1">
            <a:off x="9583575" y="1088097"/>
            <a:ext cx="5072180" cy="4843502"/>
          </a:xfrm>
          <a:custGeom>
            <a:avLst/>
            <a:gdLst>
              <a:gd name="connsiteX0" fmla="*/ 5072180 w 5072180"/>
              <a:gd name="connsiteY0" fmla="*/ 4843501 h 4843502"/>
              <a:gd name="connsiteX1" fmla="*/ 228679 w 5072180"/>
              <a:gd name="connsiteY1" fmla="*/ 0 h 4843502"/>
              <a:gd name="connsiteX2" fmla="*/ 1 w 5072180"/>
              <a:gd name="connsiteY2" fmla="*/ 228678 h 4843502"/>
              <a:gd name="connsiteX3" fmla="*/ 0 w 5072180"/>
              <a:gd name="connsiteY3" fmla="*/ 4843502 h 4843502"/>
            </a:gdLst>
            <a:ahLst/>
            <a:cxnLst>
              <a:cxn ang="0">
                <a:pos x="connsiteX0" y="connsiteY0"/>
              </a:cxn>
              <a:cxn ang="0">
                <a:pos x="connsiteX1" y="connsiteY1"/>
              </a:cxn>
              <a:cxn ang="0">
                <a:pos x="connsiteX2" y="connsiteY2"/>
              </a:cxn>
              <a:cxn ang="0">
                <a:pos x="connsiteX3" y="connsiteY3"/>
              </a:cxn>
            </a:cxnLst>
            <a:rect l="l" t="t" r="r" b="b"/>
            <a:pathLst>
              <a:path w="5072180" h="4843502">
                <a:moveTo>
                  <a:pt x="5072180" y="4843501"/>
                </a:moveTo>
                <a:lnTo>
                  <a:pt x="228679" y="0"/>
                </a:lnTo>
                <a:lnTo>
                  <a:pt x="1" y="228678"/>
                </a:lnTo>
                <a:lnTo>
                  <a:pt x="0" y="4843502"/>
                </a:lnTo>
                <a:close/>
              </a:path>
            </a:pathLst>
          </a:custGeom>
          <a:pattFill prst="wdDn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fr-FR" noProof="0"/>
          </a:p>
        </p:txBody>
      </p:sp>
      <p:sp>
        <p:nvSpPr>
          <p:cNvPr id="14" name="Forme libre : Forme 13"/>
          <p:cNvSpPr/>
          <p:nvPr userDrawn="1"/>
        </p:nvSpPr>
        <p:spPr>
          <a:xfrm rot="2700000">
            <a:off x="11438585" y="5665752"/>
            <a:ext cx="877778" cy="1755556"/>
          </a:xfrm>
          <a:custGeom>
            <a:avLst/>
            <a:gdLst>
              <a:gd name="connsiteX0" fmla="*/ 0 w 877778"/>
              <a:gd name="connsiteY0" fmla="*/ 0 h 1755556"/>
              <a:gd name="connsiteX1" fmla="*/ 877778 w 877778"/>
              <a:gd name="connsiteY1" fmla="*/ 877778 h 1755556"/>
              <a:gd name="connsiteX2" fmla="*/ 0 w 877778"/>
              <a:gd name="connsiteY2" fmla="*/ 1755556 h 1755556"/>
            </a:gdLst>
            <a:ahLst/>
            <a:cxnLst>
              <a:cxn ang="0">
                <a:pos x="connsiteX0" y="connsiteY0"/>
              </a:cxn>
              <a:cxn ang="0">
                <a:pos x="connsiteX1" y="connsiteY1"/>
              </a:cxn>
              <a:cxn ang="0">
                <a:pos x="connsiteX2" y="connsiteY2"/>
              </a:cxn>
            </a:cxnLst>
            <a:rect l="l" t="t" r="r" b="b"/>
            <a:pathLst>
              <a:path w="877778" h="1755556">
                <a:moveTo>
                  <a:pt x="0" y="0"/>
                </a:moveTo>
                <a:lnTo>
                  <a:pt x="877778" y="877778"/>
                </a:lnTo>
                <a:lnTo>
                  <a:pt x="0" y="1755556"/>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fr-FR" noProof="0"/>
          </a:p>
        </p:txBody>
      </p:sp>
      <p:sp>
        <p:nvSpPr>
          <p:cNvPr id="15" name="Forme libre : Forme 14"/>
          <p:cNvSpPr/>
          <p:nvPr userDrawn="1"/>
        </p:nvSpPr>
        <p:spPr>
          <a:xfrm rot="8100000" flipH="1">
            <a:off x="10582265" y="5841410"/>
            <a:ext cx="2372348" cy="1186174"/>
          </a:xfrm>
          <a:custGeom>
            <a:avLst/>
            <a:gdLst>
              <a:gd name="connsiteX0" fmla="*/ 2372348 w 2372348"/>
              <a:gd name="connsiteY0" fmla="*/ 1186174 h 1186174"/>
              <a:gd name="connsiteX1" fmla="*/ 1186174 w 2372348"/>
              <a:gd name="connsiteY1" fmla="*/ 0 h 1186174"/>
              <a:gd name="connsiteX2" fmla="*/ 0 w 2372348"/>
              <a:gd name="connsiteY2" fmla="*/ 1186174 h 1186174"/>
            </a:gdLst>
            <a:ahLst/>
            <a:cxnLst>
              <a:cxn ang="0">
                <a:pos x="connsiteX0" y="connsiteY0"/>
              </a:cxn>
              <a:cxn ang="0">
                <a:pos x="connsiteX1" y="connsiteY1"/>
              </a:cxn>
              <a:cxn ang="0">
                <a:pos x="connsiteX2" y="connsiteY2"/>
              </a:cxn>
            </a:cxnLst>
            <a:rect l="l" t="t" r="r" b="b"/>
            <a:pathLst>
              <a:path w="2372348" h="1186174">
                <a:moveTo>
                  <a:pt x="2372348" y="1186174"/>
                </a:moveTo>
                <a:lnTo>
                  <a:pt x="1186174" y="0"/>
                </a:lnTo>
                <a:lnTo>
                  <a:pt x="0" y="1186174"/>
                </a:lnTo>
                <a:close/>
              </a:path>
            </a:pathLst>
          </a:custGeom>
          <a:pattFill prst="wdUp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fr-FR" noProof="0"/>
          </a:p>
        </p:txBody>
      </p:sp>
      <p:grpSp>
        <p:nvGrpSpPr>
          <p:cNvPr id="16" name="Groupe 15"/>
          <p:cNvGrpSpPr/>
          <p:nvPr userDrawn="1"/>
        </p:nvGrpSpPr>
        <p:grpSpPr>
          <a:xfrm rot="16200000">
            <a:off x="431651" y="-917359"/>
            <a:ext cx="1532001" cy="1826463"/>
            <a:chOff x="10800164" y="7142066"/>
            <a:chExt cx="2775293" cy="3308724"/>
          </a:xfrm>
        </p:grpSpPr>
        <p:sp>
          <p:nvSpPr>
            <p:cNvPr id="17" name="Forme libre : Forme 16"/>
            <p:cNvSpPr/>
            <p:nvPr/>
          </p:nvSpPr>
          <p:spPr>
            <a:xfrm rot="2700000">
              <a:off x="10800164" y="7675497"/>
              <a:ext cx="2775293" cy="277529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18" name="Forme libre : Forme 17"/>
            <p:cNvSpPr/>
            <p:nvPr/>
          </p:nvSpPr>
          <p:spPr>
            <a:xfrm rot="8100000" flipH="1">
              <a:off x="10811837" y="7142066"/>
              <a:ext cx="2751954" cy="2751955"/>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wdDn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grpSp>
      <p:grpSp>
        <p:nvGrpSpPr>
          <p:cNvPr id="19" name="Groupe 18"/>
          <p:cNvGrpSpPr/>
          <p:nvPr userDrawn="1"/>
        </p:nvGrpSpPr>
        <p:grpSpPr>
          <a:xfrm rot="16200000">
            <a:off x="1992859" y="-497210"/>
            <a:ext cx="818398" cy="986162"/>
            <a:chOff x="10945855" y="7317026"/>
            <a:chExt cx="2483924" cy="2993104"/>
          </a:xfrm>
        </p:grpSpPr>
        <p:sp>
          <p:nvSpPr>
            <p:cNvPr id="20" name="Forme libre : Forme 19"/>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21" name="Forme libre : Forme 20"/>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grpSp>
      <p:sp>
        <p:nvSpPr>
          <p:cNvPr id="3" name="Espace réservé du texte 2"/>
          <p:cNvSpPr>
            <a:spLocks noGrp="1"/>
          </p:cNvSpPr>
          <p:nvPr>
            <p:ph type="body" idx="1" hasCustomPrompt="1"/>
          </p:nvPr>
        </p:nvSpPr>
        <p:spPr>
          <a:xfrm>
            <a:off x="831850" y="4754880"/>
            <a:ext cx="6803136" cy="365760"/>
          </a:xfrm>
        </p:spPr>
        <p:txBody>
          <a:bodyPr vert="horz" lIns="91440" tIns="45720" rIns="91440" bIns="45720" rtlCol="0">
            <a:normAutofit/>
          </a:bodyPr>
          <a:lstStyle>
            <a:lvl1pPr marL="0" indent="0">
              <a:buNone/>
              <a:defRPr lang="en-US" sz="1600" spc="300">
                <a:solidFill>
                  <a:schemeClr val="accent1">
                    <a:lumMod val="20000"/>
                    <a:lumOff val="80000"/>
                  </a:schemeClr>
                </a:solidFill>
                <a:latin typeface="+mn-lt"/>
                <a:cs typeface="Arial" panose="020B0604020202020204" pitchFamily="34" charset="0"/>
              </a:defRPr>
            </a:lvl1pPr>
          </a:lstStyle>
          <a:p>
            <a:pPr marL="228600" lvl="0" indent="-228600" rtl="0"/>
            <a:r>
              <a:rPr lang="fr-FR" noProof="0"/>
              <a:t>Modifiez les styles du texte du masque</a:t>
            </a:r>
            <a:endParaRPr lang="fr-FR" noProof="0"/>
          </a:p>
        </p:txBody>
      </p:sp>
      <p:sp>
        <p:nvSpPr>
          <p:cNvPr id="22" name="Espace réservé du numéro de diapositive 4"/>
          <p:cNvSpPr>
            <a:spLocks noGrp="1"/>
          </p:cNvSpPr>
          <p:nvPr>
            <p:ph type="sldNum" sz="quarter" idx="12"/>
          </p:nvPr>
        </p:nvSpPr>
        <p:spPr>
          <a:xfrm>
            <a:off x="11252200" y="6315075"/>
            <a:ext cx="406400" cy="365125"/>
          </a:xfrm>
        </p:spPr>
        <p:txBody>
          <a:bodyPr rtlCol="0"/>
          <a:lstStyle>
            <a:lvl1pPr>
              <a:defRPr sz="1000">
                <a:solidFill>
                  <a:schemeClr val="bg1"/>
                </a:solidFill>
                <a:latin typeface="Trade Gothic LT Pro" panose="020B0503040303020004" pitchFamily="34" charset="0"/>
              </a:defRPr>
            </a:lvl1pPr>
          </a:lstStyle>
          <a:p>
            <a:pPr rtl="0"/>
            <a:fld id="{C263D6C4-4840-40CC-AC84-17E24B3B7BDE}" type="slidenum">
              <a:rPr lang="fr-FR" noProof="0" smtClean="0"/>
            </a:fld>
            <a:endParaRPr lang="fr-FR" noProof="0"/>
          </a:p>
        </p:txBody>
      </p:sp>
      <p:sp>
        <p:nvSpPr>
          <p:cNvPr id="23" name="Titre 1"/>
          <p:cNvSpPr>
            <a:spLocks noGrp="1"/>
          </p:cNvSpPr>
          <p:nvPr>
            <p:ph type="title" hasCustomPrompt="1"/>
          </p:nvPr>
        </p:nvSpPr>
        <p:spPr>
          <a:xfrm>
            <a:off x="832104" y="3886200"/>
            <a:ext cx="7781544" cy="859055"/>
          </a:xfrm>
        </p:spPr>
        <p:txBody>
          <a:bodyPr vert="horz" lIns="91440" tIns="45720" rIns="91440" bIns="45720" rtlCol="0" anchor="b">
            <a:normAutofit/>
          </a:bodyPr>
          <a:lstStyle>
            <a:lvl1pPr>
              <a:defRPr lang="en-GB" sz="5400" b="1" dirty="0">
                <a:solidFill>
                  <a:schemeClr val="bg1"/>
                </a:solidFill>
                <a:latin typeface="+mj-lt"/>
              </a:defRPr>
            </a:lvl1pPr>
          </a:lstStyle>
          <a:p>
            <a:pPr lvl="0" rtl="0"/>
            <a:r>
              <a:rPr lang="fr-FR" noProof="0"/>
              <a:t>Titre de section 01</a:t>
            </a:r>
            <a:endParaRPr lang="fr-FR" noProof="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ALT">
    <p:spTree>
      <p:nvGrpSpPr>
        <p:cNvPr id="1" name=""/>
        <p:cNvGrpSpPr/>
        <p:nvPr/>
      </p:nvGrpSpPr>
      <p:grpSpPr>
        <a:xfrm>
          <a:off x="0" y="0"/>
          <a:ext cx="0" cy="0"/>
          <a:chOff x="0" y="0"/>
          <a:chExt cx="0" cy="0"/>
        </a:xfrm>
      </p:grpSpPr>
      <p:sp>
        <p:nvSpPr>
          <p:cNvPr id="22" name="Rectangle 21"/>
          <p:cNvSpPr/>
          <p:nvPr userDrawn="1"/>
        </p:nvSpPr>
        <p:spPr>
          <a:xfrm>
            <a:off x="0" y="0"/>
            <a:ext cx="12192000" cy="6858000"/>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34" name="Forme libre : Forme 33"/>
          <p:cNvSpPr/>
          <p:nvPr userDrawn="1"/>
        </p:nvSpPr>
        <p:spPr>
          <a:xfrm rot="16200000" flipV="1">
            <a:off x="2855762" y="-2473495"/>
            <a:ext cx="6862743" cy="11809733"/>
          </a:xfrm>
          <a:custGeom>
            <a:avLst/>
            <a:gdLst>
              <a:gd name="connsiteX0" fmla="*/ 6862743 w 6862743"/>
              <a:gd name="connsiteY0" fmla="*/ 11809733 h 11809733"/>
              <a:gd name="connsiteX1" fmla="*/ 6862743 w 6862743"/>
              <a:gd name="connsiteY1" fmla="*/ 7708334 h 11809733"/>
              <a:gd name="connsiteX2" fmla="*/ 4147292 w 6862743"/>
              <a:gd name="connsiteY2" fmla="*/ 7708334 h 11809733"/>
              <a:gd name="connsiteX3" fmla="*/ 4147292 w 6862743"/>
              <a:gd name="connsiteY3" fmla="*/ 7708332 h 11809733"/>
              <a:gd name="connsiteX4" fmla="*/ 6862743 w 6862743"/>
              <a:gd name="connsiteY4" fmla="*/ 7708332 h 11809733"/>
              <a:gd name="connsiteX5" fmla="*/ 4147291 w 6862743"/>
              <a:gd name="connsiteY5" fmla="*/ 4987262 h 11809733"/>
              <a:gd name="connsiteX6" fmla="*/ 4147291 w 6862743"/>
              <a:gd name="connsiteY6" fmla="*/ 3835308 h 11809733"/>
              <a:gd name="connsiteX7" fmla="*/ 307017 w 6862743"/>
              <a:gd name="connsiteY7" fmla="*/ 0 h 11809733"/>
              <a:gd name="connsiteX8" fmla="*/ 0 w 6862743"/>
              <a:gd name="connsiteY8" fmla="*/ 0 h 11809733"/>
              <a:gd name="connsiteX9" fmla="*/ 0 w 6862743"/>
              <a:gd name="connsiteY9" fmla="*/ 11809733 h 118097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3" h="11809733">
                <a:moveTo>
                  <a:pt x="6862743" y="11809733"/>
                </a:moveTo>
                <a:lnTo>
                  <a:pt x="6862743" y="7708334"/>
                </a:lnTo>
                <a:lnTo>
                  <a:pt x="4147292" y="7708334"/>
                </a:lnTo>
                <a:lnTo>
                  <a:pt x="4147292" y="7708332"/>
                </a:lnTo>
                <a:lnTo>
                  <a:pt x="6862743" y="7708332"/>
                </a:lnTo>
                <a:lnTo>
                  <a:pt x="4147291" y="4987262"/>
                </a:lnTo>
                <a:lnTo>
                  <a:pt x="4147291" y="3835308"/>
                </a:lnTo>
                <a:lnTo>
                  <a:pt x="307017" y="0"/>
                </a:lnTo>
                <a:lnTo>
                  <a:pt x="0" y="0"/>
                </a:lnTo>
                <a:lnTo>
                  <a:pt x="0" y="11809733"/>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fr-FR" noProof="0"/>
          </a:p>
        </p:txBody>
      </p:sp>
      <p:sp>
        <p:nvSpPr>
          <p:cNvPr id="24" name="Forme libre : Forme 23"/>
          <p:cNvSpPr/>
          <p:nvPr userDrawn="1"/>
        </p:nvSpPr>
        <p:spPr>
          <a:xfrm rot="16200000" flipV="1">
            <a:off x="2626806" y="-2626805"/>
            <a:ext cx="6862743" cy="12116353"/>
          </a:xfrm>
          <a:custGeom>
            <a:avLst/>
            <a:gdLst>
              <a:gd name="connsiteX0" fmla="*/ 6853871 w 6853871"/>
              <a:gd name="connsiteY0" fmla="*/ 12116353 h 12116353"/>
              <a:gd name="connsiteX1" fmla="*/ 6853871 w 6853871"/>
              <a:gd name="connsiteY1" fmla="*/ 8014954 h 12116353"/>
              <a:gd name="connsiteX2" fmla="*/ 4141930 w 6853871"/>
              <a:gd name="connsiteY2" fmla="*/ 8014954 h 12116353"/>
              <a:gd name="connsiteX3" fmla="*/ 4141930 w 6853871"/>
              <a:gd name="connsiteY3" fmla="*/ 8014952 h 12116353"/>
              <a:gd name="connsiteX4" fmla="*/ 6853871 w 6853871"/>
              <a:gd name="connsiteY4" fmla="*/ 8014952 h 12116353"/>
              <a:gd name="connsiteX5" fmla="*/ 4141930 w 6853871"/>
              <a:gd name="connsiteY5" fmla="*/ 5293882 h 12116353"/>
              <a:gd name="connsiteX6" fmla="*/ 4141930 w 6853871"/>
              <a:gd name="connsiteY6" fmla="*/ 4141928 h 12116353"/>
              <a:gd name="connsiteX7" fmla="*/ 0 w 6853871"/>
              <a:gd name="connsiteY7" fmla="*/ 0 h 12116353"/>
              <a:gd name="connsiteX8" fmla="*/ 0 w 6853871"/>
              <a:gd name="connsiteY8" fmla="*/ 12116353 h 121163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853871" h="12116353">
                <a:moveTo>
                  <a:pt x="6853871" y="12116353"/>
                </a:moveTo>
                <a:lnTo>
                  <a:pt x="6853871" y="8014954"/>
                </a:lnTo>
                <a:lnTo>
                  <a:pt x="4141930" y="8014954"/>
                </a:lnTo>
                <a:lnTo>
                  <a:pt x="4141930" y="8014952"/>
                </a:lnTo>
                <a:lnTo>
                  <a:pt x="6853871" y="8014952"/>
                </a:lnTo>
                <a:lnTo>
                  <a:pt x="4141930" y="5293882"/>
                </a:lnTo>
                <a:lnTo>
                  <a:pt x="4141930" y="4141928"/>
                </a:lnTo>
                <a:lnTo>
                  <a:pt x="0" y="0"/>
                </a:lnTo>
                <a:lnTo>
                  <a:pt x="0" y="12116353"/>
                </a:lnTo>
                <a:close/>
              </a:path>
            </a:pathLst>
          </a:custGeom>
          <a:pattFill prst="wdUpDiag">
            <a:fgClr>
              <a:schemeClr val="accent2"/>
            </a:fgClr>
            <a:bgClr>
              <a:schemeClr val="accent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25" name="Forme libre : Forme 24"/>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grpSp>
        <p:nvGrpSpPr>
          <p:cNvPr id="26" name="Groupe 25"/>
          <p:cNvGrpSpPr/>
          <p:nvPr userDrawn="1"/>
        </p:nvGrpSpPr>
        <p:grpSpPr>
          <a:xfrm>
            <a:off x="9776075" y="2057401"/>
            <a:ext cx="4413559" cy="3934444"/>
            <a:chOff x="9222437" y="1088097"/>
            <a:chExt cx="5433318" cy="4843502"/>
          </a:xfrm>
        </p:grpSpPr>
        <p:sp>
          <p:nvSpPr>
            <p:cNvPr id="27" name="Forme libre : Forme 26"/>
            <p:cNvSpPr/>
            <p:nvPr/>
          </p:nvSpPr>
          <p:spPr>
            <a:xfrm rot="2700000">
              <a:off x="9668983" y="1078460"/>
              <a:ext cx="4406148" cy="5299239"/>
            </a:xfrm>
            <a:custGeom>
              <a:avLst/>
              <a:gdLst>
                <a:gd name="connsiteX0" fmla="*/ 0 w 4406148"/>
                <a:gd name="connsiteY0" fmla="*/ 0 h 5299239"/>
                <a:gd name="connsiteX1" fmla="*/ 4406148 w 4406148"/>
                <a:gd name="connsiteY1" fmla="*/ 4406147 h 5299239"/>
                <a:gd name="connsiteX2" fmla="*/ 3513056 w 4406148"/>
                <a:gd name="connsiteY2" fmla="*/ 5299239 h 5299239"/>
                <a:gd name="connsiteX3" fmla="*/ 1 w 4406148"/>
                <a:gd name="connsiteY3" fmla="*/ 5299239 h 5299239"/>
              </a:gdLst>
              <a:ahLst/>
              <a:cxnLst>
                <a:cxn ang="0">
                  <a:pos x="connsiteX0" y="connsiteY0"/>
                </a:cxn>
                <a:cxn ang="0">
                  <a:pos x="connsiteX1" y="connsiteY1"/>
                </a:cxn>
                <a:cxn ang="0">
                  <a:pos x="connsiteX2" y="connsiteY2"/>
                </a:cxn>
                <a:cxn ang="0">
                  <a:pos x="connsiteX3" y="connsiteY3"/>
                </a:cxn>
              </a:cxnLst>
              <a:rect l="l" t="t" r="r" b="b"/>
              <a:pathLst>
                <a:path w="4406148" h="5299239">
                  <a:moveTo>
                    <a:pt x="0" y="0"/>
                  </a:moveTo>
                  <a:lnTo>
                    <a:pt x="4406148" y="4406147"/>
                  </a:lnTo>
                  <a:lnTo>
                    <a:pt x="3513056" y="5299239"/>
                  </a:lnTo>
                  <a:lnTo>
                    <a:pt x="1" y="5299239"/>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fr-FR" noProof="0"/>
            </a:p>
          </p:txBody>
        </p:sp>
        <p:sp>
          <p:nvSpPr>
            <p:cNvPr id="28" name="Forme libre : Forme 27"/>
            <p:cNvSpPr/>
            <p:nvPr/>
          </p:nvSpPr>
          <p:spPr>
            <a:xfrm rot="8100000" flipH="1">
              <a:off x="9583575" y="1088097"/>
              <a:ext cx="5072180" cy="4843502"/>
            </a:xfrm>
            <a:custGeom>
              <a:avLst/>
              <a:gdLst>
                <a:gd name="connsiteX0" fmla="*/ 5072180 w 5072180"/>
                <a:gd name="connsiteY0" fmla="*/ 4843501 h 4843502"/>
                <a:gd name="connsiteX1" fmla="*/ 228679 w 5072180"/>
                <a:gd name="connsiteY1" fmla="*/ 0 h 4843502"/>
                <a:gd name="connsiteX2" fmla="*/ 1 w 5072180"/>
                <a:gd name="connsiteY2" fmla="*/ 228678 h 4843502"/>
                <a:gd name="connsiteX3" fmla="*/ 0 w 5072180"/>
                <a:gd name="connsiteY3" fmla="*/ 4843502 h 4843502"/>
              </a:gdLst>
              <a:ahLst/>
              <a:cxnLst>
                <a:cxn ang="0">
                  <a:pos x="connsiteX0" y="connsiteY0"/>
                </a:cxn>
                <a:cxn ang="0">
                  <a:pos x="connsiteX1" y="connsiteY1"/>
                </a:cxn>
                <a:cxn ang="0">
                  <a:pos x="connsiteX2" y="connsiteY2"/>
                </a:cxn>
                <a:cxn ang="0">
                  <a:pos x="connsiteX3" y="connsiteY3"/>
                </a:cxn>
              </a:cxnLst>
              <a:rect l="l" t="t" r="r" b="b"/>
              <a:pathLst>
                <a:path w="5072180" h="4843502">
                  <a:moveTo>
                    <a:pt x="5072180" y="4843501"/>
                  </a:moveTo>
                  <a:lnTo>
                    <a:pt x="228679" y="0"/>
                  </a:lnTo>
                  <a:lnTo>
                    <a:pt x="1" y="228678"/>
                  </a:lnTo>
                  <a:lnTo>
                    <a:pt x="0" y="4843502"/>
                  </a:lnTo>
                  <a:close/>
                </a:path>
              </a:pathLst>
            </a:custGeom>
            <a:pattFill prst="wdDn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fr-FR" noProof="0"/>
            </a:p>
          </p:txBody>
        </p:sp>
      </p:grpSp>
      <p:sp>
        <p:nvSpPr>
          <p:cNvPr id="29" name="Forme libre : Forme 28"/>
          <p:cNvSpPr/>
          <p:nvPr userDrawn="1"/>
        </p:nvSpPr>
        <p:spPr>
          <a:xfrm rot="2700000">
            <a:off x="11438585" y="5665752"/>
            <a:ext cx="877778" cy="1755556"/>
          </a:xfrm>
          <a:custGeom>
            <a:avLst/>
            <a:gdLst>
              <a:gd name="connsiteX0" fmla="*/ 0 w 877778"/>
              <a:gd name="connsiteY0" fmla="*/ 0 h 1755556"/>
              <a:gd name="connsiteX1" fmla="*/ 877778 w 877778"/>
              <a:gd name="connsiteY1" fmla="*/ 877778 h 1755556"/>
              <a:gd name="connsiteX2" fmla="*/ 0 w 877778"/>
              <a:gd name="connsiteY2" fmla="*/ 1755556 h 1755556"/>
            </a:gdLst>
            <a:ahLst/>
            <a:cxnLst>
              <a:cxn ang="0">
                <a:pos x="connsiteX0" y="connsiteY0"/>
              </a:cxn>
              <a:cxn ang="0">
                <a:pos x="connsiteX1" y="connsiteY1"/>
              </a:cxn>
              <a:cxn ang="0">
                <a:pos x="connsiteX2" y="connsiteY2"/>
              </a:cxn>
            </a:cxnLst>
            <a:rect l="l" t="t" r="r" b="b"/>
            <a:pathLst>
              <a:path w="877778" h="1755556">
                <a:moveTo>
                  <a:pt x="0" y="0"/>
                </a:moveTo>
                <a:lnTo>
                  <a:pt x="877778" y="877778"/>
                </a:lnTo>
                <a:lnTo>
                  <a:pt x="0" y="1755556"/>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fr-FR" noProof="0"/>
          </a:p>
        </p:txBody>
      </p:sp>
      <p:sp>
        <p:nvSpPr>
          <p:cNvPr id="30" name="Forme libre : Forme 29"/>
          <p:cNvSpPr/>
          <p:nvPr userDrawn="1"/>
        </p:nvSpPr>
        <p:spPr>
          <a:xfrm rot="8100000" flipH="1">
            <a:off x="10582265" y="5841410"/>
            <a:ext cx="2372348" cy="1186174"/>
          </a:xfrm>
          <a:custGeom>
            <a:avLst/>
            <a:gdLst>
              <a:gd name="connsiteX0" fmla="*/ 2372348 w 2372348"/>
              <a:gd name="connsiteY0" fmla="*/ 1186174 h 1186174"/>
              <a:gd name="connsiteX1" fmla="*/ 1186174 w 2372348"/>
              <a:gd name="connsiteY1" fmla="*/ 0 h 1186174"/>
              <a:gd name="connsiteX2" fmla="*/ 0 w 2372348"/>
              <a:gd name="connsiteY2" fmla="*/ 1186174 h 1186174"/>
            </a:gdLst>
            <a:ahLst/>
            <a:cxnLst>
              <a:cxn ang="0">
                <a:pos x="connsiteX0" y="connsiteY0"/>
              </a:cxn>
              <a:cxn ang="0">
                <a:pos x="connsiteX1" y="connsiteY1"/>
              </a:cxn>
              <a:cxn ang="0">
                <a:pos x="connsiteX2" y="connsiteY2"/>
              </a:cxn>
            </a:cxnLst>
            <a:rect l="l" t="t" r="r" b="b"/>
            <a:pathLst>
              <a:path w="2372348" h="1186174">
                <a:moveTo>
                  <a:pt x="2372348" y="1186174"/>
                </a:moveTo>
                <a:lnTo>
                  <a:pt x="1186174" y="0"/>
                </a:lnTo>
                <a:lnTo>
                  <a:pt x="0" y="1186174"/>
                </a:lnTo>
                <a:close/>
              </a:path>
            </a:pathLst>
          </a:custGeom>
          <a:pattFill prst="wdUp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fr-FR" noProof="0"/>
          </a:p>
        </p:txBody>
      </p:sp>
      <p:grpSp>
        <p:nvGrpSpPr>
          <p:cNvPr id="31" name="Groupe 30"/>
          <p:cNvGrpSpPr/>
          <p:nvPr userDrawn="1"/>
        </p:nvGrpSpPr>
        <p:grpSpPr>
          <a:xfrm rot="16200000" flipH="1">
            <a:off x="9913705" y="6257994"/>
            <a:ext cx="1052473" cy="1209445"/>
            <a:chOff x="10800165" y="7142066"/>
            <a:chExt cx="2775293" cy="3189215"/>
          </a:xfrm>
        </p:grpSpPr>
        <p:sp>
          <p:nvSpPr>
            <p:cNvPr id="32" name="Forme libre : Forme 31"/>
            <p:cNvSpPr/>
            <p:nvPr/>
          </p:nvSpPr>
          <p:spPr>
            <a:xfrm rot="2700000">
              <a:off x="10800166" y="7555988"/>
              <a:ext cx="2775292" cy="277529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33" name="Forme libre : Forme 32"/>
            <p:cNvSpPr/>
            <p:nvPr/>
          </p:nvSpPr>
          <p:spPr>
            <a:xfrm rot="8100000" flipH="1">
              <a:off x="10811837" y="7142066"/>
              <a:ext cx="2751954" cy="2751955"/>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wdDn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grpSp>
      <p:sp>
        <p:nvSpPr>
          <p:cNvPr id="2" name="Titre 1"/>
          <p:cNvSpPr>
            <a:spLocks noGrp="1"/>
          </p:cNvSpPr>
          <p:nvPr>
            <p:ph type="title" hasCustomPrompt="1"/>
          </p:nvPr>
        </p:nvSpPr>
        <p:spPr>
          <a:xfrm>
            <a:off x="832104" y="3886200"/>
            <a:ext cx="7781544" cy="859055"/>
          </a:xfrm>
        </p:spPr>
        <p:txBody>
          <a:bodyPr vert="horz" lIns="91440" tIns="45720" rIns="91440" bIns="45720" rtlCol="0" anchor="b">
            <a:normAutofit/>
          </a:bodyPr>
          <a:lstStyle>
            <a:lvl1pPr>
              <a:defRPr lang="en-GB" sz="5400" b="1" dirty="0">
                <a:solidFill>
                  <a:schemeClr val="bg1"/>
                </a:solidFill>
                <a:latin typeface="+mj-lt"/>
              </a:defRPr>
            </a:lvl1pPr>
          </a:lstStyle>
          <a:p>
            <a:pPr lvl="0" rtl="0"/>
            <a:r>
              <a:rPr lang="fr-FR" noProof="0"/>
              <a:t>Titre de section 01</a:t>
            </a:r>
            <a:endParaRPr lang="fr-FR" noProof="0"/>
          </a:p>
        </p:txBody>
      </p:sp>
      <p:sp>
        <p:nvSpPr>
          <p:cNvPr id="3" name="Espace réservé du texte 2"/>
          <p:cNvSpPr>
            <a:spLocks noGrp="1"/>
          </p:cNvSpPr>
          <p:nvPr>
            <p:ph type="body" idx="1" hasCustomPrompt="1"/>
          </p:nvPr>
        </p:nvSpPr>
        <p:spPr>
          <a:xfrm>
            <a:off x="831850" y="4754880"/>
            <a:ext cx="6803136" cy="365760"/>
          </a:xfrm>
        </p:spPr>
        <p:txBody>
          <a:bodyPr vert="horz" lIns="91440" tIns="45720" rIns="91440" bIns="45720" rtlCol="0">
            <a:normAutofit/>
          </a:bodyPr>
          <a:lstStyle>
            <a:lvl1pPr marL="0" indent="0">
              <a:buNone/>
              <a:defRPr lang="en-US" sz="1600" spc="300">
                <a:solidFill>
                  <a:schemeClr val="accent1">
                    <a:lumMod val="20000"/>
                    <a:lumOff val="80000"/>
                  </a:schemeClr>
                </a:solidFill>
                <a:latin typeface="+mn-lt"/>
                <a:cs typeface="Arial" panose="020B0604020202020204" pitchFamily="34" charset="0"/>
              </a:defRPr>
            </a:lvl1pPr>
          </a:lstStyle>
          <a:p>
            <a:pPr marL="228600" lvl="0" indent="-228600" rtl="0"/>
            <a:r>
              <a:rPr lang="fr-FR" noProof="0"/>
              <a:t>Modifiez les styles du texte du masque</a:t>
            </a:r>
            <a:endParaRPr lang="fr-FR" noProof="0"/>
          </a:p>
        </p:txBody>
      </p:sp>
      <p:sp>
        <p:nvSpPr>
          <p:cNvPr id="35" name="Espace réservé du numéro de diapositive 4"/>
          <p:cNvSpPr>
            <a:spLocks noGrp="1"/>
          </p:cNvSpPr>
          <p:nvPr>
            <p:ph type="sldNum" sz="quarter" idx="12"/>
          </p:nvPr>
        </p:nvSpPr>
        <p:spPr>
          <a:xfrm>
            <a:off x="11252200" y="6315075"/>
            <a:ext cx="406400" cy="365125"/>
          </a:xfrm>
        </p:spPr>
        <p:txBody>
          <a:bodyPr rtlCol="0"/>
          <a:lstStyle>
            <a:lvl1pPr>
              <a:defRPr sz="1000">
                <a:solidFill>
                  <a:schemeClr val="bg1"/>
                </a:solidFill>
                <a:latin typeface="Trade Gothic LT Pro" panose="020B0503040303020004" pitchFamily="34" charset="0"/>
              </a:defRPr>
            </a:lvl1pPr>
          </a:lstStyle>
          <a:p>
            <a:pPr rtl="0"/>
            <a:fld id="{C263D6C4-4840-40CC-AC84-17E24B3B7BDE}" type="slidenum">
              <a:rPr lang="fr-FR" noProof="0" smtClean="0"/>
            </a:fld>
            <a:endParaRPr lang="fr-FR" noProof="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iapositive de citation">
    <p:spTree>
      <p:nvGrpSpPr>
        <p:cNvPr id="1" name=""/>
        <p:cNvGrpSpPr/>
        <p:nvPr/>
      </p:nvGrpSpPr>
      <p:grpSpPr>
        <a:xfrm>
          <a:off x="0" y="0"/>
          <a:ext cx="0" cy="0"/>
          <a:chOff x="0" y="0"/>
          <a:chExt cx="0" cy="0"/>
        </a:xfrm>
      </p:grpSpPr>
      <p:sp>
        <p:nvSpPr>
          <p:cNvPr id="22" name="Rectangle 21"/>
          <p:cNvSpPr/>
          <p:nvPr userDrawn="1"/>
        </p:nvSpPr>
        <p:spPr>
          <a:xfrm>
            <a:off x="0" y="0"/>
            <a:ext cx="12192000" cy="6858000"/>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34" name="Forme libre : Forme 33"/>
          <p:cNvSpPr/>
          <p:nvPr userDrawn="1"/>
        </p:nvSpPr>
        <p:spPr>
          <a:xfrm rot="16200000" flipV="1">
            <a:off x="2855762" y="-2473495"/>
            <a:ext cx="6862743" cy="11809733"/>
          </a:xfrm>
          <a:custGeom>
            <a:avLst/>
            <a:gdLst>
              <a:gd name="connsiteX0" fmla="*/ 6862743 w 6862743"/>
              <a:gd name="connsiteY0" fmla="*/ 11809733 h 11809733"/>
              <a:gd name="connsiteX1" fmla="*/ 6862743 w 6862743"/>
              <a:gd name="connsiteY1" fmla="*/ 7708334 h 11809733"/>
              <a:gd name="connsiteX2" fmla="*/ 4147292 w 6862743"/>
              <a:gd name="connsiteY2" fmla="*/ 7708334 h 11809733"/>
              <a:gd name="connsiteX3" fmla="*/ 4147292 w 6862743"/>
              <a:gd name="connsiteY3" fmla="*/ 7708332 h 11809733"/>
              <a:gd name="connsiteX4" fmla="*/ 6862743 w 6862743"/>
              <a:gd name="connsiteY4" fmla="*/ 7708332 h 11809733"/>
              <a:gd name="connsiteX5" fmla="*/ 4147291 w 6862743"/>
              <a:gd name="connsiteY5" fmla="*/ 4987262 h 11809733"/>
              <a:gd name="connsiteX6" fmla="*/ 4147291 w 6862743"/>
              <a:gd name="connsiteY6" fmla="*/ 3835308 h 11809733"/>
              <a:gd name="connsiteX7" fmla="*/ 307017 w 6862743"/>
              <a:gd name="connsiteY7" fmla="*/ 0 h 11809733"/>
              <a:gd name="connsiteX8" fmla="*/ 0 w 6862743"/>
              <a:gd name="connsiteY8" fmla="*/ 0 h 11809733"/>
              <a:gd name="connsiteX9" fmla="*/ 0 w 6862743"/>
              <a:gd name="connsiteY9" fmla="*/ 11809733 h 118097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3" h="11809733">
                <a:moveTo>
                  <a:pt x="6862743" y="11809733"/>
                </a:moveTo>
                <a:lnTo>
                  <a:pt x="6862743" y="7708334"/>
                </a:lnTo>
                <a:lnTo>
                  <a:pt x="4147292" y="7708334"/>
                </a:lnTo>
                <a:lnTo>
                  <a:pt x="4147292" y="7708332"/>
                </a:lnTo>
                <a:lnTo>
                  <a:pt x="6862743" y="7708332"/>
                </a:lnTo>
                <a:lnTo>
                  <a:pt x="4147291" y="4987262"/>
                </a:lnTo>
                <a:lnTo>
                  <a:pt x="4147291" y="3835308"/>
                </a:lnTo>
                <a:lnTo>
                  <a:pt x="307017" y="0"/>
                </a:lnTo>
                <a:lnTo>
                  <a:pt x="0" y="0"/>
                </a:lnTo>
                <a:lnTo>
                  <a:pt x="0" y="11809733"/>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fr-FR" noProof="0"/>
          </a:p>
        </p:txBody>
      </p:sp>
      <p:sp>
        <p:nvSpPr>
          <p:cNvPr id="24" name="Forme libre : Forme 23"/>
          <p:cNvSpPr/>
          <p:nvPr userDrawn="1"/>
        </p:nvSpPr>
        <p:spPr>
          <a:xfrm rot="16200000" flipV="1">
            <a:off x="2626806" y="-2626805"/>
            <a:ext cx="6862743" cy="12116353"/>
          </a:xfrm>
          <a:custGeom>
            <a:avLst/>
            <a:gdLst>
              <a:gd name="connsiteX0" fmla="*/ 6853871 w 6853871"/>
              <a:gd name="connsiteY0" fmla="*/ 12116353 h 12116353"/>
              <a:gd name="connsiteX1" fmla="*/ 6853871 w 6853871"/>
              <a:gd name="connsiteY1" fmla="*/ 8014954 h 12116353"/>
              <a:gd name="connsiteX2" fmla="*/ 4141930 w 6853871"/>
              <a:gd name="connsiteY2" fmla="*/ 8014954 h 12116353"/>
              <a:gd name="connsiteX3" fmla="*/ 4141930 w 6853871"/>
              <a:gd name="connsiteY3" fmla="*/ 8014952 h 12116353"/>
              <a:gd name="connsiteX4" fmla="*/ 6853871 w 6853871"/>
              <a:gd name="connsiteY4" fmla="*/ 8014952 h 12116353"/>
              <a:gd name="connsiteX5" fmla="*/ 4141930 w 6853871"/>
              <a:gd name="connsiteY5" fmla="*/ 5293882 h 12116353"/>
              <a:gd name="connsiteX6" fmla="*/ 4141930 w 6853871"/>
              <a:gd name="connsiteY6" fmla="*/ 4141928 h 12116353"/>
              <a:gd name="connsiteX7" fmla="*/ 0 w 6853871"/>
              <a:gd name="connsiteY7" fmla="*/ 0 h 12116353"/>
              <a:gd name="connsiteX8" fmla="*/ 0 w 6853871"/>
              <a:gd name="connsiteY8" fmla="*/ 12116353 h 121163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853871" h="12116353">
                <a:moveTo>
                  <a:pt x="6853871" y="12116353"/>
                </a:moveTo>
                <a:lnTo>
                  <a:pt x="6853871" y="8014954"/>
                </a:lnTo>
                <a:lnTo>
                  <a:pt x="4141930" y="8014954"/>
                </a:lnTo>
                <a:lnTo>
                  <a:pt x="4141930" y="8014952"/>
                </a:lnTo>
                <a:lnTo>
                  <a:pt x="6853871" y="8014952"/>
                </a:lnTo>
                <a:lnTo>
                  <a:pt x="4141930" y="5293882"/>
                </a:lnTo>
                <a:lnTo>
                  <a:pt x="4141930" y="4141928"/>
                </a:lnTo>
                <a:lnTo>
                  <a:pt x="0" y="0"/>
                </a:lnTo>
                <a:lnTo>
                  <a:pt x="0" y="12116353"/>
                </a:lnTo>
                <a:close/>
              </a:path>
            </a:pathLst>
          </a:custGeom>
          <a:pattFill prst="wdUpDiag">
            <a:fgClr>
              <a:schemeClr val="accent2"/>
            </a:fgClr>
            <a:bgClr>
              <a:schemeClr val="accent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25" name="Forme libre : Forme 24"/>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4" name="Ovale 3"/>
          <p:cNvSpPr/>
          <p:nvPr userDrawn="1"/>
        </p:nvSpPr>
        <p:spPr>
          <a:xfrm>
            <a:off x="533399" y="914400"/>
            <a:ext cx="1944914" cy="1944914"/>
          </a:xfrm>
          <a:prstGeom prst="ellipse">
            <a:avLst/>
          </a:prstGeom>
          <a:solidFill>
            <a:schemeClr val="accent1">
              <a:lumMod val="50000"/>
            </a:schemeClr>
          </a:solidFill>
          <a:ln w="76200">
            <a:solidFill>
              <a:schemeClr val="accent1">
                <a:alpha val="5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18" name="Titre 1"/>
          <p:cNvSpPr txBox="1"/>
          <p:nvPr userDrawn="1"/>
        </p:nvSpPr>
        <p:spPr>
          <a:xfrm>
            <a:off x="956993" y="923305"/>
            <a:ext cx="1005115" cy="2859313"/>
          </a:xfrm>
          <a:prstGeom prst="rect">
            <a:avLst/>
          </a:prstGeom>
        </p:spPr>
        <p:txBody>
          <a:bodyPr vert="horz" lIns="91440" tIns="45720" rIns="91440" bIns="45720" rtlCol="0" anchor="t">
            <a:noAutofit/>
          </a:bodyPr>
          <a:lstStyle>
            <a:lvl1pPr algn="l" defTabSz="914400" rtl="0" eaLnBrk="1" latinLnBrk="0" hangingPunct="1">
              <a:lnSpc>
                <a:spcPct val="100000"/>
              </a:lnSpc>
              <a:spcBef>
                <a:spcPct val="0"/>
              </a:spcBef>
              <a:buNone/>
              <a:defRPr lang="en-GB" sz="3600" b="0" i="0" kern="1200" dirty="0">
                <a:solidFill>
                  <a:schemeClr val="bg1"/>
                </a:solidFill>
                <a:latin typeface="Trebuchet MS" panose="020B0603020202020204" pitchFamily="34" charset="0"/>
                <a:ea typeface="+mj-ea"/>
                <a:cs typeface="+mj-cs"/>
              </a:defRPr>
            </a:lvl1pPr>
          </a:lstStyle>
          <a:p>
            <a:pPr algn="ctr" rtl="0"/>
            <a:r>
              <a:rPr lang="fr-FR" sz="18400" noProof="0">
                <a:solidFill>
                  <a:schemeClr val="accent1">
                    <a:lumMod val="60000"/>
                    <a:lumOff val="40000"/>
                  </a:schemeClr>
                </a:solidFill>
                <a:latin typeface="+mj-lt"/>
              </a:rPr>
              <a:t>“</a:t>
            </a:r>
            <a:endParaRPr lang="fr-FR" sz="18400" noProof="0">
              <a:solidFill>
                <a:schemeClr val="accent1">
                  <a:lumMod val="60000"/>
                  <a:lumOff val="40000"/>
                </a:schemeClr>
              </a:solidFill>
              <a:latin typeface="+mj-lt"/>
            </a:endParaRPr>
          </a:p>
        </p:txBody>
      </p:sp>
      <p:sp>
        <p:nvSpPr>
          <p:cNvPr id="2" name="Titre 1"/>
          <p:cNvSpPr>
            <a:spLocks noGrp="1"/>
          </p:cNvSpPr>
          <p:nvPr>
            <p:ph type="title" hasCustomPrompt="1"/>
          </p:nvPr>
        </p:nvSpPr>
        <p:spPr>
          <a:xfrm>
            <a:off x="533399" y="3200400"/>
            <a:ext cx="7551057" cy="2859313"/>
          </a:xfrm>
        </p:spPr>
        <p:txBody>
          <a:bodyPr vert="horz" lIns="91440" tIns="45720" rIns="91440" bIns="45720" rtlCol="0" anchor="t">
            <a:normAutofit/>
          </a:bodyPr>
          <a:lstStyle>
            <a:lvl1pPr>
              <a:lnSpc>
                <a:spcPct val="100000"/>
              </a:lnSpc>
              <a:defRPr lang="en-GB" sz="3200" b="0" i="0" dirty="0">
                <a:solidFill>
                  <a:schemeClr val="bg1"/>
                </a:solidFill>
                <a:latin typeface="+mj-lt"/>
              </a:defRPr>
            </a:lvl1pPr>
          </a:lstStyle>
          <a:p>
            <a:pPr lvl="0" rtl="0"/>
            <a:r>
              <a:rPr lang="fr-FR" noProof="0"/>
              <a:t>Guillemet</a:t>
            </a:r>
            <a:endParaRPr lang="fr-FR" noProof="0"/>
          </a:p>
        </p:txBody>
      </p:sp>
      <p:sp>
        <p:nvSpPr>
          <p:cNvPr id="19" name="Espace réservé du numéro de diapositive 4"/>
          <p:cNvSpPr>
            <a:spLocks noGrp="1"/>
          </p:cNvSpPr>
          <p:nvPr>
            <p:ph type="sldNum" sz="quarter" idx="12"/>
          </p:nvPr>
        </p:nvSpPr>
        <p:spPr>
          <a:xfrm>
            <a:off x="11252200" y="6315075"/>
            <a:ext cx="406400" cy="365125"/>
          </a:xfrm>
        </p:spPr>
        <p:txBody>
          <a:bodyPr rtlCol="0"/>
          <a:lstStyle>
            <a:lvl1pPr>
              <a:defRPr sz="1000">
                <a:solidFill>
                  <a:schemeClr val="bg1"/>
                </a:solidFill>
                <a:latin typeface="Trade Gothic LT Pro" panose="020B0503040303020004" pitchFamily="34" charset="0"/>
              </a:defRPr>
            </a:lvl1pPr>
          </a:lstStyle>
          <a:p>
            <a:pPr rtl="0"/>
            <a:fld id="{C263D6C4-4840-40CC-AC84-17E24B3B7BDE}" type="slidenum">
              <a:rPr lang="fr-FR" noProof="0" smtClean="0"/>
            </a:fld>
            <a:endParaRPr lang="fr-FR" noProof="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Zone+Titre">
    <p:bg>
      <p:bgPr>
        <a:solidFill>
          <a:schemeClr val="accent2"/>
        </a:solidFill>
        <a:effectLst/>
      </p:bgPr>
    </p:bg>
    <p:spTree>
      <p:nvGrpSpPr>
        <p:cNvPr id="1" name=""/>
        <p:cNvGrpSpPr/>
        <p:nvPr/>
      </p:nvGrpSpPr>
      <p:grpSpPr>
        <a:xfrm>
          <a:off x="0" y="0"/>
          <a:ext cx="0" cy="0"/>
          <a:chOff x="0" y="0"/>
          <a:chExt cx="0" cy="0"/>
        </a:xfrm>
      </p:grpSpPr>
      <p:sp>
        <p:nvSpPr>
          <p:cNvPr id="11" name="Rectangle 10"/>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10" name="Forme libre : Forme 9"/>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fr-FR" noProof="0"/>
          </a:p>
        </p:txBody>
      </p:sp>
      <p:sp>
        <p:nvSpPr>
          <p:cNvPr id="8" name="Forme libre : Forme 7"/>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2" name="Titre 1"/>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rtl="0"/>
            <a:r>
              <a:rPr lang="fr-FR" noProof="0" smtClean="0"/>
              <a:t>Modifiez le style du titre</a:t>
            </a:r>
            <a:endParaRPr lang="fr-FR" noProof="0"/>
          </a:p>
        </p:txBody>
      </p:sp>
      <p:sp>
        <p:nvSpPr>
          <p:cNvPr id="5" name="Espace réservé du numéro de diapositive 4"/>
          <p:cNvSpPr>
            <a:spLocks noGrp="1"/>
          </p:cNvSpPr>
          <p:nvPr>
            <p:ph type="sldNum" sz="quarter" idx="12"/>
          </p:nvPr>
        </p:nvSpPr>
        <p:spPr>
          <a:xfrm>
            <a:off x="11252200" y="6315075"/>
            <a:ext cx="406400" cy="365125"/>
          </a:xfrm>
        </p:spPr>
        <p:txBody>
          <a:bodyPr rtlCol="0"/>
          <a:lstStyle>
            <a:lvl1pPr>
              <a:defRPr sz="1000">
                <a:solidFill>
                  <a:schemeClr val="bg1"/>
                </a:solidFill>
                <a:latin typeface="Trade Gothic LT Pro" panose="020B0503040303020004" pitchFamily="34" charset="0"/>
              </a:defRPr>
            </a:lvl1pPr>
          </a:lstStyle>
          <a:p>
            <a:pPr rtl="0"/>
            <a:fld id="{C263D6C4-4840-40CC-AC84-17E24B3B7BDE}" type="slidenum">
              <a:rPr lang="fr-FR" noProof="0" smtClean="0"/>
            </a:fld>
            <a:endParaRPr lang="fr-FR" noProof="0"/>
          </a:p>
        </p:txBody>
      </p:sp>
      <p:grpSp>
        <p:nvGrpSpPr>
          <p:cNvPr id="15" name="Groupe 14"/>
          <p:cNvGrpSpPr/>
          <p:nvPr userDrawn="1"/>
        </p:nvGrpSpPr>
        <p:grpSpPr>
          <a:xfrm rot="16200000">
            <a:off x="499388" y="-322655"/>
            <a:ext cx="535531" cy="645309"/>
            <a:chOff x="10945855" y="7317026"/>
            <a:chExt cx="2483924" cy="2993104"/>
          </a:xfrm>
        </p:grpSpPr>
        <p:sp>
          <p:nvSpPr>
            <p:cNvPr id="16" name="Forme libre : Forme 15"/>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17" name="Forme libre : Forme 16"/>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grpSp>
      <p:sp>
        <p:nvSpPr>
          <p:cNvPr id="23" name="Espace réservé du texte 22"/>
          <p:cNvSpPr>
            <a:spLocks noGrp="1"/>
          </p:cNvSpPr>
          <p:nvPr>
            <p:ph type="body" sz="quarter" idx="13" hasCustomPrompt="1"/>
          </p:nvPr>
        </p:nvSpPr>
        <p:spPr>
          <a:xfrm>
            <a:off x="444500" y="1625385"/>
            <a:ext cx="6718300" cy="4093243"/>
          </a:xfrm>
        </p:spPr>
        <p:txBody>
          <a:bodyPr rtlCol="0">
            <a:noAutofit/>
          </a:bodyPr>
          <a:lstStyle>
            <a:lvl1pPr>
              <a:lnSpc>
                <a:spcPct val="100000"/>
              </a:lnSpc>
              <a:spcBef>
                <a:spcPts val="600"/>
              </a:spcBef>
              <a:spcAft>
                <a:spcPts val="400"/>
              </a:spcAft>
              <a:defRPr sz="1600">
                <a:solidFill>
                  <a:schemeClr val="bg1"/>
                </a:solidFill>
                <a:latin typeface="+mn-lt"/>
                <a:cs typeface="Arial" panose="020B0604020202020204" pitchFamily="34" charset="0"/>
              </a:defRPr>
            </a:lvl1pPr>
            <a:lvl2pPr>
              <a:lnSpc>
                <a:spcPct val="100000"/>
              </a:lnSpc>
              <a:spcBef>
                <a:spcPts val="600"/>
              </a:spcBef>
              <a:spcAft>
                <a:spcPts val="400"/>
              </a:spcAft>
              <a:defRPr sz="1400">
                <a:solidFill>
                  <a:schemeClr val="bg1"/>
                </a:solidFill>
                <a:latin typeface="+mn-lt"/>
                <a:cs typeface="Arial" panose="020B0604020202020204" pitchFamily="34" charset="0"/>
              </a:defRPr>
            </a:lvl2pPr>
            <a:lvl3pPr>
              <a:lnSpc>
                <a:spcPct val="100000"/>
              </a:lnSpc>
              <a:spcBef>
                <a:spcPts val="600"/>
              </a:spcBef>
              <a:spcAft>
                <a:spcPts val="400"/>
              </a:spcAft>
              <a:defRPr sz="1200">
                <a:solidFill>
                  <a:schemeClr val="bg1"/>
                </a:solidFill>
                <a:latin typeface="+mn-lt"/>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rtl="0"/>
            <a:r>
              <a:rPr lang="fr-FR" noProof="0"/>
              <a:t>Modifiez les styles du texte du masque</a:t>
            </a:r>
            <a:endParaRPr lang="fr-FR" noProof="0"/>
          </a:p>
          <a:p>
            <a:pPr lvl="1" rtl="0"/>
            <a:r>
              <a:rPr lang="fr-FR" noProof="0"/>
              <a:t>Deuxième niveau</a:t>
            </a:r>
            <a:endParaRPr lang="fr-FR" noProof="0"/>
          </a:p>
          <a:p>
            <a:pPr lvl="2" rtl="0"/>
            <a:r>
              <a:rPr lang="fr-FR" noProof="0"/>
              <a:t>Troisième niveau</a:t>
            </a:r>
            <a:endParaRPr lang="fr-FR" noProof="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re uniquement">
    <p:bg>
      <p:bgPr>
        <a:solidFill>
          <a:schemeClr val="accent2"/>
        </a:solidFill>
        <a:effectLst/>
      </p:bgPr>
    </p:bg>
    <p:spTree>
      <p:nvGrpSpPr>
        <p:cNvPr id="1" name=""/>
        <p:cNvGrpSpPr/>
        <p:nvPr/>
      </p:nvGrpSpPr>
      <p:grpSpPr>
        <a:xfrm>
          <a:off x="0" y="0"/>
          <a:ext cx="0" cy="0"/>
          <a:chOff x="0" y="0"/>
          <a:chExt cx="0" cy="0"/>
        </a:xfrm>
      </p:grpSpPr>
      <p:sp>
        <p:nvSpPr>
          <p:cNvPr id="11" name="Rectangle 10"/>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10" name="Forme libre : Forme 9"/>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fr-FR" noProof="0"/>
          </a:p>
        </p:txBody>
      </p:sp>
      <p:sp>
        <p:nvSpPr>
          <p:cNvPr id="18" name="Forme libre : Forme 17"/>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fr-FR" noProof="0"/>
          </a:p>
        </p:txBody>
      </p:sp>
      <p:sp>
        <p:nvSpPr>
          <p:cNvPr id="12" name="Forme libre : Forme 11"/>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8" name="Forme libre : Forme 7"/>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2" name="Titre 1"/>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rtl="0"/>
            <a:r>
              <a:rPr lang="fr-FR" noProof="0" smtClean="0"/>
              <a:t>Modifiez le style du titre</a:t>
            </a:r>
            <a:endParaRPr lang="fr-FR" noProof="0"/>
          </a:p>
        </p:txBody>
      </p:sp>
      <p:grpSp>
        <p:nvGrpSpPr>
          <p:cNvPr id="15" name="Groupe 14"/>
          <p:cNvGrpSpPr/>
          <p:nvPr userDrawn="1"/>
        </p:nvGrpSpPr>
        <p:grpSpPr>
          <a:xfrm rot="16200000">
            <a:off x="499388" y="-322655"/>
            <a:ext cx="535531" cy="645309"/>
            <a:chOff x="10945855" y="7317026"/>
            <a:chExt cx="2483924" cy="2993104"/>
          </a:xfrm>
        </p:grpSpPr>
        <p:sp>
          <p:nvSpPr>
            <p:cNvPr id="16" name="Forme libre : Forme 15"/>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17" name="Forme libre : Forme 16"/>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grpSp>
      <p:grpSp>
        <p:nvGrpSpPr>
          <p:cNvPr id="6" name="Groupe 5"/>
          <p:cNvGrpSpPr/>
          <p:nvPr userDrawn="1"/>
        </p:nvGrpSpPr>
        <p:grpSpPr>
          <a:xfrm>
            <a:off x="-1" y="1357409"/>
            <a:ext cx="12192001" cy="4846320"/>
            <a:chOff x="-1" y="1357409"/>
            <a:chExt cx="12192001" cy="4917518"/>
          </a:xfrm>
        </p:grpSpPr>
        <p:sp>
          <p:nvSpPr>
            <p:cNvPr id="19" name="Rectangle : Coin rogné 18"/>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lvl="0" algn="ctr" rtl="0"/>
              <a:endParaRPr lang="fr-FR" noProof="0"/>
            </a:p>
          </p:txBody>
        </p:sp>
        <p:sp>
          <p:nvSpPr>
            <p:cNvPr id="3" name="Rectangle : Coin rogné 2"/>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grpSp>
      <p:sp>
        <p:nvSpPr>
          <p:cNvPr id="24" name="Forme libre : Forme 23"/>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5" name="Espace réservé du numéro de diapositive 4"/>
          <p:cNvSpPr>
            <a:spLocks noGrp="1"/>
          </p:cNvSpPr>
          <p:nvPr>
            <p:ph type="sldNum" sz="quarter" idx="12"/>
          </p:nvPr>
        </p:nvSpPr>
        <p:spPr>
          <a:xfrm>
            <a:off x="11252200" y="6315075"/>
            <a:ext cx="406400" cy="365125"/>
          </a:xfrm>
        </p:spPr>
        <p:txBody>
          <a:bodyPr rtlCol="0"/>
          <a:lstStyle>
            <a:lvl1pPr>
              <a:defRPr sz="1000">
                <a:solidFill>
                  <a:schemeClr val="bg1"/>
                </a:solidFill>
                <a:latin typeface="Trade Gothic LT Pro" panose="020B0503040303020004" pitchFamily="34" charset="0"/>
              </a:defRPr>
            </a:lvl1pPr>
          </a:lstStyle>
          <a:p>
            <a:pPr rtl="0"/>
            <a:fld id="{C263D6C4-4840-40CC-AC84-17E24B3B7BDE}" type="slidenum">
              <a:rPr lang="fr-FR" noProof="0" smtClean="0"/>
            </a:fld>
            <a:endParaRPr lang="fr-FR" noProof="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re et contenu">
    <p:bg>
      <p:bgPr>
        <a:solidFill>
          <a:schemeClr val="accent2"/>
        </a:solidFill>
        <a:effectLst/>
      </p:bgPr>
    </p:bg>
    <p:spTree>
      <p:nvGrpSpPr>
        <p:cNvPr id="1" name=""/>
        <p:cNvGrpSpPr/>
        <p:nvPr/>
      </p:nvGrpSpPr>
      <p:grpSpPr>
        <a:xfrm>
          <a:off x="0" y="0"/>
          <a:ext cx="0" cy="0"/>
          <a:chOff x="0" y="0"/>
          <a:chExt cx="0" cy="0"/>
        </a:xfrm>
      </p:grpSpPr>
      <p:sp>
        <p:nvSpPr>
          <p:cNvPr id="11" name="Rectangle 10"/>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10" name="Forme libre : Forme 9"/>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fr-FR" noProof="0"/>
          </a:p>
        </p:txBody>
      </p:sp>
      <p:sp>
        <p:nvSpPr>
          <p:cNvPr id="18" name="Forme libre : Forme 17"/>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fr-FR" noProof="0"/>
          </a:p>
        </p:txBody>
      </p:sp>
      <p:sp>
        <p:nvSpPr>
          <p:cNvPr id="12" name="Forme libre : Forme 11"/>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8" name="Forme libre : Forme 7"/>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2" name="Titre 1"/>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rtl="0"/>
            <a:r>
              <a:rPr lang="fr-FR" noProof="0" smtClean="0"/>
              <a:t>Modifiez le style du titre</a:t>
            </a:r>
            <a:endParaRPr lang="fr-FR" noProof="0"/>
          </a:p>
        </p:txBody>
      </p:sp>
      <p:grpSp>
        <p:nvGrpSpPr>
          <p:cNvPr id="15" name="Groupe 14"/>
          <p:cNvGrpSpPr/>
          <p:nvPr userDrawn="1"/>
        </p:nvGrpSpPr>
        <p:grpSpPr>
          <a:xfrm rot="16200000">
            <a:off x="499388" y="-322655"/>
            <a:ext cx="535531" cy="645309"/>
            <a:chOff x="10945855" y="7317026"/>
            <a:chExt cx="2483924" cy="2993104"/>
          </a:xfrm>
        </p:grpSpPr>
        <p:sp>
          <p:nvSpPr>
            <p:cNvPr id="16" name="Forme libre : Forme 15"/>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17" name="Forme libre : Forme 16"/>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grpSp>
      <p:grpSp>
        <p:nvGrpSpPr>
          <p:cNvPr id="6" name="Groupe 5"/>
          <p:cNvGrpSpPr/>
          <p:nvPr userDrawn="1"/>
        </p:nvGrpSpPr>
        <p:grpSpPr>
          <a:xfrm>
            <a:off x="-1" y="1357409"/>
            <a:ext cx="12192001" cy="4846320"/>
            <a:chOff x="-1" y="1357409"/>
            <a:chExt cx="12192001" cy="4917518"/>
          </a:xfrm>
        </p:grpSpPr>
        <p:sp>
          <p:nvSpPr>
            <p:cNvPr id="19" name="Rectangle : Coin rogné 18"/>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lvl="0" algn="ctr" rtl="0"/>
              <a:endParaRPr lang="fr-FR" noProof="0"/>
            </a:p>
          </p:txBody>
        </p:sp>
        <p:sp>
          <p:nvSpPr>
            <p:cNvPr id="3" name="Rectangle : Coin rogné 2"/>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grpSp>
      <p:sp>
        <p:nvSpPr>
          <p:cNvPr id="24" name="Forme libre : Forme 23"/>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5" name="Espace réservé du numéro de diapositive 4"/>
          <p:cNvSpPr>
            <a:spLocks noGrp="1"/>
          </p:cNvSpPr>
          <p:nvPr>
            <p:ph type="sldNum" sz="quarter" idx="12"/>
          </p:nvPr>
        </p:nvSpPr>
        <p:spPr>
          <a:xfrm>
            <a:off x="11252200" y="6315075"/>
            <a:ext cx="406400" cy="365125"/>
          </a:xfrm>
        </p:spPr>
        <p:txBody>
          <a:bodyPr rtlCol="0"/>
          <a:lstStyle>
            <a:lvl1pPr>
              <a:defRPr sz="1000">
                <a:solidFill>
                  <a:schemeClr val="bg1"/>
                </a:solidFill>
                <a:latin typeface="Trade Gothic LT Pro" panose="020B0503040303020004" pitchFamily="34" charset="0"/>
              </a:defRPr>
            </a:lvl1pPr>
          </a:lstStyle>
          <a:p>
            <a:pPr rtl="0"/>
            <a:fld id="{C263D6C4-4840-40CC-AC84-17E24B3B7BDE}" type="slidenum">
              <a:rPr lang="fr-FR" noProof="0" smtClean="0"/>
            </a:fld>
            <a:endParaRPr lang="fr-FR" noProof="0"/>
          </a:p>
        </p:txBody>
      </p:sp>
      <p:sp>
        <p:nvSpPr>
          <p:cNvPr id="20" name="Espace réservé du contenu 2"/>
          <p:cNvSpPr>
            <a:spLocks noGrp="1"/>
          </p:cNvSpPr>
          <p:nvPr>
            <p:ph idx="1" hasCustomPrompt="1"/>
          </p:nvPr>
        </p:nvSpPr>
        <p:spPr>
          <a:xfrm>
            <a:off x="443365" y="1825625"/>
            <a:ext cx="11215235" cy="4351338"/>
          </a:xfrm>
        </p:spPr>
        <p:txBody>
          <a:bodyPr rtlCol="0"/>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rtl="0"/>
            <a:r>
              <a:rPr lang="fr-FR" noProof="0"/>
              <a:t>Modifiez les styles du texte du masque</a:t>
            </a:r>
            <a:endParaRPr lang="fr-FR" noProof="0"/>
          </a:p>
          <a:p>
            <a:pPr lvl="1" rtl="0"/>
            <a:r>
              <a:rPr lang="fr-FR" noProof="0"/>
              <a:t>Deuxième niveau</a:t>
            </a:r>
            <a:endParaRPr lang="fr-FR" noProof="0"/>
          </a:p>
          <a:p>
            <a:pPr lvl="2" rtl="0"/>
            <a:r>
              <a:rPr lang="fr-FR" noProof="0"/>
              <a:t>Troisième niveau</a:t>
            </a:r>
            <a:endParaRPr lang="fr-FR" noProof="0"/>
          </a:p>
          <a:p>
            <a:pPr lvl="3" rtl="0"/>
            <a:r>
              <a:rPr lang="fr-FR" noProof="0"/>
              <a:t>Quatrième niveau</a:t>
            </a:r>
            <a:endParaRPr lang="fr-FR" noProof="0"/>
          </a:p>
          <a:p>
            <a:pPr lvl="4" rtl="0"/>
            <a:r>
              <a:rPr lang="fr-FR" noProof="0"/>
              <a:t>Cinquième niveau</a:t>
            </a:r>
            <a:endParaRPr lang="fr-FR" noProof="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mparaison">
    <p:bg>
      <p:bgPr>
        <a:solidFill>
          <a:schemeClr val="accent2"/>
        </a:solidFill>
        <a:effectLst/>
      </p:bgPr>
    </p:bg>
    <p:spTree>
      <p:nvGrpSpPr>
        <p:cNvPr id="1" name=""/>
        <p:cNvGrpSpPr/>
        <p:nvPr/>
      </p:nvGrpSpPr>
      <p:grpSpPr>
        <a:xfrm>
          <a:off x="0" y="0"/>
          <a:ext cx="0" cy="0"/>
          <a:chOff x="0" y="0"/>
          <a:chExt cx="0" cy="0"/>
        </a:xfrm>
      </p:grpSpPr>
      <p:sp>
        <p:nvSpPr>
          <p:cNvPr id="11" name="Rectangle 10"/>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10" name="Forme libre : Forme 9"/>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fr-FR" noProof="0"/>
          </a:p>
        </p:txBody>
      </p:sp>
      <p:sp>
        <p:nvSpPr>
          <p:cNvPr id="18" name="Forme libre : Forme 17"/>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fr-FR" noProof="0"/>
          </a:p>
        </p:txBody>
      </p:sp>
      <p:sp>
        <p:nvSpPr>
          <p:cNvPr id="12" name="Forme libre : Forme 11"/>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8" name="Forme libre : Forme 7"/>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2" name="Titre 1"/>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rtl="0"/>
            <a:r>
              <a:rPr lang="fr-FR" noProof="0" smtClean="0"/>
              <a:t>Modifiez le style du titre</a:t>
            </a:r>
            <a:endParaRPr lang="fr-FR" noProof="0"/>
          </a:p>
        </p:txBody>
      </p:sp>
      <p:grpSp>
        <p:nvGrpSpPr>
          <p:cNvPr id="15" name="Groupe 14"/>
          <p:cNvGrpSpPr/>
          <p:nvPr userDrawn="1"/>
        </p:nvGrpSpPr>
        <p:grpSpPr>
          <a:xfrm rot="16200000">
            <a:off x="499388" y="-322655"/>
            <a:ext cx="535531" cy="645309"/>
            <a:chOff x="10945855" y="7317026"/>
            <a:chExt cx="2483924" cy="2993104"/>
          </a:xfrm>
        </p:grpSpPr>
        <p:sp>
          <p:nvSpPr>
            <p:cNvPr id="16" name="Forme libre : Forme 15"/>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17" name="Forme libre : Forme 16"/>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grpSp>
      <p:grpSp>
        <p:nvGrpSpPr>
          <p:cNvPr id="6" name="Groupe 5"/>
          <p:cNvGrpSpPr/>
          <p:nvPr userDrawn="1"/>
        </p:nvGrpSpPr>
        <p:grpSpPr>
          <a:xfrm>
            <a:off x="-1" y="1357409"/>
            <a:ext cx="12192001" cy="4846320"/>
            <a:chOff x="-1" y="1357409"/>
            <a:chExt cx="12192001" cy="4917518"/>
          </a:xfrm>
        </p:grpSpPr>
        <p:sp>
          <p:nvSpPr>
            <p:cNvPr id="19" name="Rectangle : Coin rogné 18"/>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lvl="0" algn="ctr" rtl="0"/>
              <a:endParaRPr lang="fr-FR" noProof="0"/>
            </a:p>
          </p:txBody>
        </p:sp>
        <p:sp>
          <p:nvSpPr>
            <p:cNvPr id="3" name="Rectangle : Coin rogné 2"/>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grpSp>
      <p:sp>
        <p:nvSpPr>
          <p:cNvPr id="24" name="Forme libre : Forme 23"/>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5" name="Espace réservé du numéro de diapositive 4"/>
          <p:cNvSpPr>
            <a:spLocks noGrp="1"/>
          </p:cNvSpPr>
          <p:nvPr>
            <p:ph type="sldNum" sz="quarter" idx="12"/>
          </p:nvPr>
        </p:nvSpPr>
        <p:spPr>
          <a:xfrm>
            <a:off x="11252200" y="6315075"/>
            <a:ext cx="406400" cy="365125"/>
          </a:xfrm>
        </p:spPr>
        <p:txBody>
          <a:bodyPr rtlCol="0"/>
          <a:lstStyle>
            <a:lvl1pPr>
              <a:defRPr sz="1000">
                <a:solidFill>
                  <a:schemeClr val="bg1"/>
                </a:solidFill>
                <a:latin typeface="Trade Gothic LT Pro" panose="020B0503040303020004" pitchFamily="34" charset="0"/>
              </a:defRPr>
            </a:lvl1pPr>
          </a:lstStyle>
          <a:p>
            <a:pPr rtl="0"/>
            <a:fld id="{C263D6C4-4840-40CC-AC84-17E24B3B7BDE}" type="slidenum">
              <a:rPr lang="fr-FR" noProof="0" smtClean="0"/>
            </a:fld>
            <a:endParaRPr lang="fr-FR" noProof="0"/>
          </a:p>
        </p:txBody>
      </p:sp>
      <p:sp>
        <p:nvSpPr>
          <p:cNvPr id="25" name="Espace réservé du texte 2"/>
          <p:cNvSpPr>
            <a:spLocks noGrp="1"/>
          </p:cNvSpPr>
          <p:nvPr>
            <p:ph type="body" idx="1" hasCustomPrompt="1"/>
          </p:nvPr>
        </p:nvSpPr>
        <p:spPr>
          <a:xfrm>
            <a:off x="444500" y="1681163"/>
            <a:ext cx="5157787" cy="823912"/>
          </a:xfrm>
        </p:spPr>
        <p:txBody>
          <a:bodyPr rtlCol="0" anchor="t">
            <a:normAutofit/>
          </a:bodyPr>
          <a:lstStyle>
            <a:lvl1pPr marL="0" indent="0" algn="ctr">
              <a:buFont typeface="Arial" panose="020B0604020202020204" pitchFamily="34" charset="0"/>
              <a:buNone/>
              <a:defRPr sz="20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fr-FR" noProof="0"/>
              <a:t>Modifiez les styles du texte du masque</a:t>
            </a:r>
            <a:endParaRPr lang="fr-FR" noProof="0"/>
          </a:p>
        </p:txBody>
      </p:sp>
      <p:sp>
        <p:nvSpPr>
          <p:cNvPr id="26" name="Espace réservé du texte 4"/>
          <p:cNvSpPr>
            <a:spLocks noGrp="1"/>
          </p:cNvSpPr>
          <p:nvPr>
            <p:ph type="body" sz="quarter" idx="3" hasCustomPrompt="1"/>
          </p:nvPr>
        </p:nvSpPr>
        <p:spPr>
          <a:xfrm>
            <a:off x="6500812" y="1681163"/>
            <a:ext cx="5157788" cy="823912"/>
          </a:xfrm>
        </p:spPr>
        <p:txBody>
          <a:bodyPr rtlCol="0" anchor="t">
            <a:normAutofit/>
          </a:bodyPr>
          <a:lstStyle>
            <a:lvl1pPr marL="0" indent="0" algn="ctr">
              <a:buFont typeface="Arial" panose="020B0604020202020204" pitchFamily="34" charset="0"/>
              <a:buNone/>
              <a:defRPr sz="20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fr-FR" noProof="0"/>
              <a:t>Modifiez les styles du texte du masque</a:t>
            </a:r>
            <a:endParaRPr lang="fr-FR" noProof="0"/>
          </a:p>
        </p:txBody>
      </p:sp>
      <p:sp>
        <p:nvSpPr>
          <p:cNvPr id="27" name="Espace réservé du contenu 3"/>
          <p:cNvSpPr>
            <a:spLocks noGrp="1"/>
          </p:cNvSpPr>
          <p:nvPr>
            <p:ph sz="half" idx="2" hasCustomPrompt="1"/>
          </p:nvPr>
        </p:nvSpPr>
        <p:spPr>
          <a:xfrm>
            <a:off x="444500" y="2505075"/>
            <a:ext cx="5157787" cy="3684588"/>
          </a:xfrm>
        </p:spPr>
        <p:txBody>
          <a:bodyPr rtlCol="0">
            <a:normAutofit/>
          </a:bodyPr>
          <a:lstStyle>
            <a:lvl1pPr>
              <a:defRPr sz="1800">
                <a:solidFill>
                  <a:schemeClr val="bg1"/>
                </a:solidFill>
              </a:defRPr>
            </a:lvl1pPr>
            <a:lvl2pPr>
              <a:defRPr sz="1600">
                <a:solidFill>
                  <a:schemeClr val="bg1"/>
                </a:solidFill>
              </a:defRPr>
            </a:lvl2pPr>
            <a:lvl3pPr>
              <a:defRPr sz="1400">
                <a:solidFill>
                  <a:schemeClr val="bg1"/>
                </a:solidFill>
              </a:defRPr>
            </a:lvl3pPr>
            <a:lvl4pPr>
              <a:defRPr sz="1200">
                <a:solidFill>
                  <a:schemeClr val="bg1"/>
                </a:solidFill>
              </a:defRPr>
            </a:lvl4pPr>
            <a:lvl5pPr>
              <a:defRPr sz="1200">
                <a:solidFill>
                  <a:schemeClr val="bg1"/>
                </a:solidFill>
              </a:defRPr>
            </a:lvl5pPr>
          </a:lstStyle>
          <a:p>
            <a:pPr lvl="0" rtl="0"/>
            <a:r>
              <a:rPr lang="fr-FR" noProof="0"/>
              <a:t>Modifiez les styles du texte du masque</a:t>
            </a:r>
            <a:endParaRPr lang="fr-FR" noProof="0"/>
          </a:p>
          <a:p>
            <a:pPr lvl="1" rtl="0"/>
            <a:r>
              <a:rPr lang="fr-FR" noProof="0"/>
              <a:t>Deuxième niveau</a:t>
            </a:r>
            <a:endParaRPr lang="fr-FR" noProof="0"/>
          </a:p>
          <a:p>
            <a:pPr lvl="2" rtl="0"/>
            <a:r>
              <a:rPr lang="fr-FR" noProof="0"/>
              <a:t>Troisième niveau</a:t>
            </a:r>
            <a:endParaRPr lang="fr-FR" noProof="0"/>
          </a:p>
          <a:p>
            <a:pPr lvl="3" rtl="0"/>
            <a:r>
              <a:rPr lang="fr-FR" noProof="0"/>
              <a:t>Quatrième niveau</a:t>
            </a:r>
            <a:endParaRPr lang="fr-FR" noProof="0"/>
          </a:p>
          <a:p>
            <a:pPr lvl="4" rtl="0"/>
            <a:r>
              <a:rPr lang="fr-FR" noProof="0"/>
              <a:t>Cinquième niveau</a:t>
            </a:r>
            <a:endParaRPr lang="fr-FR" noProof="0"/>
          </a:p>
        </p:txBody>
      </p:sp>
      <p:sp>
        <p:nvSpPr>
          <p:cNvPr id="28" name="Espace réservé du contenu 5"/>
          <p:cNvSpPr>
            <a:spLocks noGrp="1"/>
          </p:cNvSpPr>
          <p:nvPr>
            <p:ph sz="quarter" idx="4" hasCustomPrompt="1"/>
          </p:nvPr>
        </p:nvSpPr>
        <p:spPr>
          <a:xfrm>
            <a:off x="6475412" y="2505075"/>
            <a:ext cx="5183188" cy="3684588"/>
          </a:xfrm>
        </p:spPr>
        <p:txBody>
          <a:bodyPr rtlCol="0">
            <a:normAutofit/>
          </a:bodyPr>
          <a:lstStyle>
            <a:lvl1pPr>
              <a:defRPr sz="1800">
                <a:solidFill>
                  <a:schemeClr val="bg1"/>
                </a:solidFill>
              </a:defRPr>
            </a:lvl1pPr>
            <a:lvl2pPr>
              <a:defRPr sz="1600">
                <a:solidFill>
                  <a:schemeClr val="bg1"/>
                </a:solidFill>
              </a:defRPr>
            </a:lvl2pPr>
            <a:lvl3pPr>
              <a:defRPr sz="1400">
                <a:solidFill>
                  <a:schemeClr val="bg1"/>
                </a:solidFill>
              </a:defRPr>
            </a:lvl3pPr>
            <a:lvl4pPr>
              <a:defRPr sz="1200">
                <a:solidFill>
                  <a:schemeClr val="bg1"/>
                </a:solidFill>
              </a:defRPr>
            </a:lvl4pPr>
            <a:lvl5pPr>
              <a:defRPr sz="1200">
                <a:solidFill>
                  <a:schemeClr val="bg1"/>
                </a:solidFill>
              </a:defRPr>
            </a:lvl5pPr>
          </a:lstStyle>
          <a:p>
            <a:pPr lvl="0" rtl="0"/>
            <a:r>
              <a:rPr lang="fr-FR" noProof="0"/>
              <a:t>Modifiez les styles du texte du masque</a:t>
            </a:r>
            <a:endParaRPr lang="fr-FR" noProof="0"/>
          </a:p>
          <a:p>
            <a:pPr lvl="1" rtl="0"/>
            <a:r>
              <a:rPr lang="fr-FR" noProof="0"/>
              <a:t>Deuxième niveau</a:t>
            </a:r>
            <a:endParaRPr lang="fr-FR" noProof="0"/>
          </a:p>
          <a:p>
            <a:pPr lvl="2" rtl="0"/>
            <a:r>
              <a:rPr lang="fr-FR" noProof="0"/>
              <a:t>Troisième niveau</a:t>
            </a:r>
            <a:endParaRPr lang="fr-FR" noProof="0"/>
          </a:p>
          <a:p>
            <a:pPr lvl="3" rtl="0"/>
            <a:r>
              <a:rPr lang="fr-FR" noProof="0"/>
              <a:t>Quatrième niveau</a:t>
            </a:r>
            <a:endParaRPr lang="fr-FR" noProof="0"/>
          </a:p>
          <a:p>
            <a:pPr lvl="4" rtl="0"/>
            <a:r>
              <a:rPr lang="fr-FR" noProof="0"/>
              <a:t>Cinquième niveau</a:t>
            </a:r>
            <a:endParaRPr lang="fr-FR" noProof="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Deux contenus">
    <p:bg>
      <p:bgPr>
        <a:solidFill>
          <a:schemeClr val="accent2"/>
        </a:solidFill>
        <a:effectLst/>
      </p:bgPr>
    </p:bg>
    <p:spTree>
      <p:nvGrpSpPr>
        <p:cNvPr id="1" name=""/>
        <p:cNvGrpSpPr/>
        <p:nvPr/>
      </p:nvGrpSpPr>
      <p:grpSpPr>
        <a:xfrm>
          <a:off x="0" y="0"/>
          <a:ext cx="0" cy="0"/>
          <a:chOff x="0" y="0"/>
          <a:chExt cx="0" cy="0"/>
        </a:xfrm>
      </p:grpSpPr>
      <p:sp>
        <p:nvSpPr>
          <p:cNvPr id="11" name="Rectangle 10"/>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10" name="Forme libre : Forme 9"/>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fr-FR" noProof="0"/>
          </a:p>
        </p:txBody>
      </p:sp>
      <p:sp>
        <p:nvSpPr>
          <p:cNvPr id="18" name="Forme libre : Forme 17"/>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fr-FR" noProof="0"/>
          </a:p>
        </p:txBody>
      </p:sp>
      <p:sp>
        <p:nvSpPr>
          <p:cNvPr id="12" name="Forme libre : Forme 11"/>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8" name="Forme libre : Forme 7"/>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2" name="Titre 1"/>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rtl="0"/>
            <a:r>
              <a:rPr lang="fr-FR" noProof="0" smtClean="0"/>
              <a:t>Modifiez le style du titre</a:t>
            </a:r>
            <a:endParaRPr lang="fr-FR" noProof="0"/>
          </a:p>
        </p:txBody>
      </p:sp>
      <p:grpSp>
        <p:nvGrpSpPr>
          <p:cNvPr id="15" name="Groupe 14"/>
          <p:cNvGrpSpPr/>
          <p:nvPr userDrawn="1"/>
        </p:nvGrpSpPr>
        <p:grpSpPr>
          <a:xfrm rot="16200000">
            <a:off x="499388" y="-322655"/>
            <a:ext cx="535531" cy="645309"/>
            <a:chOff x="10945855" y="7317026"/>
            <a:chExt cx="2483924" cy="2993104"/>
          </a:xfrm>
        </p:grpSpPr>
        <p:sp>
          <p:nvSpPr>
            <p:cNvPr id="16" name="Forme libre : Forme 15"/>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17" name="Forme libre : Forme 16"/>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grpSp>
      <p:grpSp>
        <p:nvGrpSpPr>
          <p:cNvPr id="6" name="Groupe 5"/>
          <p:cNvGrpSpPr/>
          <p:nvPr userDrawn="1"/>
        </p:nvGrpSpPr>
        <p:grpSpPr>
          <a:xfrm>
            <a:off x="-1" y="1357409"/>
            <a:ext cx="12192001" cy="4846320"/>
            <a:chOff x="-1" y="1357409"/>
            <a:chExt cx="12192001" cy="4917518"/>
          </a:xfrm>
        </p:grpSpPr>
        <p:sp>
          <p:nvSpPr>
            <p:cNvPr id="19" name="Rectangle : Coin rogné 18"/>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lvl="0" algn="ctr" rtl="0"/>
              <a:endParaRPr lang="fr-FR" noProof="0"/>
            </a:p>
          </p:txBody>
        </p:sp>
        <p:sp>
          <p:nvSpPr>
            <p:cNvPr id="3" name="Rectangle : Coin rogné 2"/>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grpSp>
      <p:sp>
        <p:nvSpPr>
          <p:cNvPr id="24" name="Forme libre : Forme 23"/>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5" name="Espace réservé du numéro de diapositive 4"/>
          <p:cNvSpPr>
            <a:spLocks noGrp="1"/>
          </p:cNvSpPr>
          <p:nvPr>
            <p:ph type="sldNum" sz="quarter" idx="12"/>
          </p:nvPr>
        </p:nvSpPr>
        <p:spPr>
          <a:xfrm>
            <a:off x="11252200" y="6315075"/>
            <a:ext cx="406400" cy="365125"/>
          </a:xfrm>
        </p:spPr>
        <p:txBody>
          <a:bodyPr rtlCol="0"/>
          <a:lstStyle>
            <a:lvl1pPr>
              <a:defRPr sz="1000">
                <a:solidFill>
                  <a:schemeClr val="bg1"/>
                </a:solidFill>
                <a:latin typeface="Trade Gothic LT Pro" panose="020B0503040303020004" pitchFamily="34" charset="0"/>
              </a:defRPr>
            </a:lvl1pPr>
          </a:lstStyle>
          <a:p>
            <a:pPr rtl="0"/>
            <a:fld id="{C263D6C4-4840-40CC-AC84-17E24B3B7BDE}" type="slidenum">
              <a:rPr lang="fr-FR" noProof="0" smtClean="0"/>
            </a:fld>
            <a:endParaRPr lang="fr-FR" noProof="0"/>
          </a:p>
        </p:txBody>
      </p:sp>
      <p:sp>
        <p:nvSpPr>
          <p:cNvPr id="20" name="Espace réservé du contenu 2"/>
          <p:cNvSpPr>
            <a:spLocks noGrp="1"/>
          </p:cNvSpPr>
          <p:nvPr>
            <p:ph sz="half" idx="1" hasCustomPrompt="1"/>
          </p:nvPr>
        </p:nvSpPr>
        <p:spPr>
          <a:xfrm>
            <a:off x="443365" y="1517715"/>
            <a:ext cx="5184437" cy="4659248"/>
          </a:xfrm>
        </p:spPr>
        <p:txBody>
          <a:bodyPr rtlCol="0">
            <a:normAutofit/>
          </a:bodyPr>
          <a:lstStyle>
            <a:lvl1pPr marL="457200" indent="-457200">
              <a:buFont typeface="Arial" panose="020B0604020202020204" pitchFamily="34" charset="0"/>
              <a:buChar char="•"/>
              <a:defRPr sz="2000">
                <a:solidFill>
                  <a:schemeClr val="bg1"/>
                </a:solidFill>
              </a:defRPr>
            </a:lvl1pPr>
            <a:lvl2pPr marL="800100" indent="-342900">
              <a:buFont typeface="Arial" panose="020B0604020202020204" pitchFamily="34" charset="0"/>
              <a:buChar char="•"/>
              <a:defRPr sz="1800">
                <a:solidFill>
                  <a:schemeClr val="bg1"/>
                </a:solidFill>
              </a:defRPr>
            </a:lvl2pPr>
            <a:lvl3pPr marL="1257300" indent="-342900">
              <a:buFont typeface="Arial" panose="020B0604020202020204" pitchFamily="34" charset="0"/>
              <a:buChar char="•"/>
              <a:defRPr sz="1600">
                <a:solidFill>
                  <a:schemeClr val="bg1"/>
                </a:solidFill>
              </a:defRPr>
            </a:lvl3pPr>
            <a:lvl4pPr marL="1657350" indent="-285750">
              <a:buFont typeface="Arial" panose="020B0604020202020204" pitchFamily="34" charset="0"/>
              <a:buChar char="•"/>
              <a:defRPr sz="1400">
                <a:solidFill>
                  <a:schemeClr val="bg1"/>
                </a:solidFill>
              </a:defRPr>
            </a:lvl4pPr>
            <a:lvl5pPr marL="2114550" indent="-285750">
              <a:buFont typeface="Arial" panose="020B0604020202020204" pitchFamily="34" charset="0"/>
              <a:buChar char="•"/>
              <a:defRPr sz="1400">
                <a:solidFill>
                  <a:schemeClr val="bg1"/>
                </a:solidFill>
              </a:defRPr>
            </a:lvl5pPr>
          </a:lstStyle>
          <a:p>
            <a:pPr lvl="0" rtl="0"/>
            <a:r>
              <a:rPr lang="fr-FR" noProof="0"/>
              <a:t>Modifiez les styles du texte du masque</a:t>
            </a:r>
            <a:endParaRPr lang="fr-FR" noProof="0"/>
          </a:p>
          <a:p>
            <a:pPr lvl="1" rtl="0"/>
            <a:r>
              <a:rPr lang="fr-FR" noProof="0"/>
              <a:t>Deuxième niveau</a:t>
            </a:r>
            <a:endParaRPr lang="fr-FR" noProof="0"/>
          </a:p>
          <a:p>
            <a:pPr lvl="2" rtl="0"/>
            <a:r>
              <a:rPr lang="fr-FR" noProof="0"/>
              <a:t>Troisième niveau</a:t>
            </a:r>
            <a:endParaRPr lang="fr-FR" noProof="0"/>
          </a:p>
          <a:p>
            <a:pPr lvl="3" rtl="0"/>
            <a:r>
              <a:rPr lang="fr-FR" noProof="0"/>
              <a:t>Quatrième niveau</a:t>
            </a:r>
            <a:endParaRPr lang="fr-FR" noProof="0"/>
          </a:p>
          <a:p>
            <a:pPr lvl="4" rtl="0"/>
            <a:r>
              <a:rPr lang="fr-FR" noProof="0"/>
              <a:t>Cinquième niveau</a:t>
            </a:r>
            <a:endParaRPr lang="fr-FR" noProof="0"/>
          </a:p>
        </p:txBody>
      </p:sp>
      <p:sp>
        <p:nvSpPr>
          <p:cNvPr id="21" name="Espace réservé du contenu 3"/>
          <p:cNvSpPr>
            <a:spLocks noGrp="1"/>
          </p:cNvSpPr>
          <p:nvPr>
            <p:ph sz="half" idx="2" hasCustomPrompt="1"/>
          </p:nvPr>
        </p:nvSpPr>
        <p:spPr>
          <a:xfrm>
            <a:off x="6474163" y="1517715"/>
            <a:ext cx="5184437" cy="4659248"/>
          </a:xfrm>
        </p:spPr>
        <p:txBody>
          <a:bodyPr rtlCol="0">
            <a:normAutofit/>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rtl="0"/>
            <a:r>
              <a:rPr lang="fr-FR" noProof="0"/>
              <a:t>Modifiez les styles du texte du masque</a:t>
            </a:r>
            <a:endParaRPr lang="fr-FR" noProof="0"/>
          </a:p>
          <a:p>
            <a:pPr lvl="1" rtl="0"/>
            <a:r>
              <a:rPr lang="fr-FR" noProof="0"/>
              <a:t>Deuxième niveau</a:t>
            </a:r>
            <a:endParaRPr lang="fr-FR" noProof="0"/>
          </a:p>
          <a:p>
            <a:pPr lvl="2" rtl="0"/>
            <a:r>
              <a:rPr lang="fr-FR" noProof="0"/>
              <a:t>Troisième niveau</a:t>
            </a:r>
            <a:endParaRPr lang="fr-FR" noProof="0"/>
          </a:p>
          <a:p>
            <a:pPr lvl="3" rtl="0"/>
            <a:r>
              <a:rPr lang="fr-FR" noProof="0"/>
              <a:t>Quatrième niveau</a:t>
            </a:r>
            <a:endParaRPr lang="fr-FR" noProof="0"/>
          </a:p>
          <a:p>
            <a:pPr lvl="4" rtl="0"/>
            <a:r>
              <a:rPr lang="fr-FR" noProof="0"/>
              <a:t>Cinquième niveau</a:t>
            </a:r>
            <a:endParaRPr lang="fr-FR" noProof="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8" Type="http://schemas.openxmlformats.org/officeDocument/2006/relationships/theme" Target="../theme/theme1.xml"/><Relationship Id="rId17" Type="http://schemas.openxmlformats.org/officeDocument/2006/relationships/slideLayout" Target="../slideLayouts/slideLayout17.xml"/><Relationship Id="rId16" Type="http://schemas.openxmlformats.org/officeDocument/2006/relationships/slideLayout" Target="../slideLayouts/slideLayout16.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820400" cy="1325563"/>
          </a:xfrm>
          <a:prstGeom prst="rect">
            <a:avLst/>
          </a:prstGeom>
        </p:spPr>
        <p:txBody>
          <a:bodyPr vert="horz" lIns="91440" tIns="45720" rIns="91440" bIns="45720" rtlCol="0" anchor="ctr">
            <a:normAutofit/>
          </a:bodyPr>
          <a:lstStyle/>
          <a:p>
            <a:pPr rtl="0"/>
            <a:r>
              <a:rPr lang="fr-FR" noProof="0"/>
              <a:t>Modifiez le style du titre</a:t>
            </a:r>
            <a:endParaRPr lang="fr-FR" noProof="0"/>
          </a:p>
        </p:txBody>
      </p:sp>
      <p:sp>
        <p:nvSpPr>
          <p:cNvPr id="3" name="Espace réservé du texte 2"/>
          <p:cNvSpPr>
            <a:spLocks noGrp="1"/>
          </p:cNvSpPr>
          <p:nvPr>
            <p:ph type="body" idx="1"/>
          </p:nvPr>
        </p:nvSpPr>
        <p:spPr>
          <a:xfrm>
            <a:off x="838200" y="1825625"/>
            <a:ext cx="10820400" cy="4351338"/>
          </a:xfrm>
          <a:prstGeom prst="rect">
            <a:avLst/>
          </a:prstGeom>
        </p:spPr>
        <p:txBody>
          <a:bodyPr vert="horz" lIns="91440" tIns="45720" rIns="91440" bIns="45720" rtlCol="0">
            <a:normAutofit/>
          </a:bodyPr>
          <a:lstStyle/>
          <a:p>
            <a:pPr lvl="0" rtl="0"/>
            <a:r>
              <a:rPr lang="fr-FR" noProof="0"/>
              <a:t>Modifiez les styles du texte du masque</a:t>
            </a:r>
            <a:endParaRPr lang="fr-FR" noProof="0"/>
          </a:p>
          <a:p>
            <a:pPr lvl="1" rtl="0"/>
            <a:r>
              <a:rPr lang="fr-FR" noProof="0"/>
              <a:t>Deuxième niveau</a:t>
            </a:r>
            <a:endParaRPr lang="fr-FR" noProof="0"/>
          </a:p>
          <a:p>
            <a:pPr lvl="2" rtl="0"/>
            <a:r>
              <a:rPr lang="fr-FR" noProof="0"/>
              <a:t>Troisième niveau</a:t>
            </a:r>
            <a:endParaRPr lang="fr-FR" noProof="0"/>
          </a:p>
          <a:p>
            <a:pPr lvl="3" rtl="0"/>
            <a:r>
              <a:rPr lang="fr-FR" noProof="0"/>
              <a:t>Quatrième niveau</a:t>
            </a:r>
            <a:endParaRPr lang="fr-FR" noProof="0"/>
          </a:p>
          <a:p>
            <a:pPr lvl="4" rtl="0"/>
            <a:r>
              <a:rPr lang="fr-FR" noProof="0"/>
              <a:t>Cinquième niveau</a:t>
            </a:r>
            <a:endParaRPr lang="fr-FR" noProof="0"/>
          </a:p>
        </p:txBody>
      </p:sp>
      <p:sp>
        <p:nvSpPr>
          <p:cNvPr id="6" name="Espace réservé du numéro de diapositive 5"/>
          <p:cNvSpPr>
            <a:spLocks noGrp="1"/>
          </p:cNvSpPr>
          <p:nvPr>
            <p:ph type="sldNum" sz="quarter" idx="4"/>
          </p:nvPr>
        </p:nvSpPr>
        <p:spPr>
          <a:xfrm>
            <a:off x="11112500" y="6356350"/>
            <a:ext cx="660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rtl="0"/>
            <a:fld id="{C263D6C4-4840-40CC-AC84-17E24B3B7BDE}" type="slidenum">
              <a:rPr lang="fr-FR" noProof="0" smtClean="0"/>
            </a:fld>
            <a:endParaRPr lang="fr-FR" noProof="0"/>
          </a:p>
        </p:txBody>
      </p:sp>
      <p:sp>
        <p:nvSpPr>
          <p:cNvPr id="5" name="Rectangle 4"/>
          <p:cNvSpPr/>
          <p:nvPr userDrawn="1"/>
        </p:nvSpPr>
        <p:spPr>
          <a:xfrm>
            <a:off x="0" y="1"/>
            <a:ext cx="12192000" cy="6857999"/>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7" name="Forme libre : Forme 9"/>
          <p:cNvSpPr/>
          <p:nvPr userDrawn="1"/>
        </p:nvSpPr>
        <p:spPr>
          <a:xfrm>
            <a:off x="0" y="1"/>
            <a:ext cx="12192001" cy="6857999"/>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fr-FR" noProof="0"/>
          </a:p>
        </p:txBody>
      </p:sp>
      <p:sp>
        <p:nvSpPr>
          <p:cNvPr id="8" name="Forme libre : Forme 17"/>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fr-FR" noProof="0"/>
          </a:p>
        </p:txBody>
      </p:sp>
      <p:sp>
        <p:nvSpPr>
          <p:cNvPr id="9" name="Forme libre : Forme 11"/>
          <p:cNvSpPr/>
          <p:nvPr userDrawn="1"/>
        </p:nvSpPr>
        <p:spPr>
          <a:xfrm rot="16200000" flipV="1">
            <a:off x="2664629" y="-2669372"/>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10" name="Forme libre : Forme 7"/>
          <p:cNvSpPr/>
          <p:nvPr userDrawn="1"/>
        </p:nvSpPr>
        <p:spPr>
          <a:xfrm rot="16200000" flipV="1">
            <a:off x="2664629" y="-2669372"/>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11" name="Titre 1"/>
          <p:cNvSpPr txBox="1"/>
          <p:nvPr userDrawn="1"/>
        </p:nvSpPr>
        <p:spPr>
          <a:xfrm>
            <a:off x="444500" y="542925"/>
            <a:ext cx="11214100" cy="535531"/>
          </a:xfrm>
          <a:prstGeom prst="rect">
            <a:avLst/>
          </a:prstGeom>
        </p:spPr>
        <p:txBody>
          <a:bodyPr vert="horz" wrap="square" lIns="91440" tIns="45720" rIns="91440" bIns="45720" rtlCol="0" anchor="t">
            <a:spAutoFit/>
          </a:bodyPr>
          <a:lstStyle>
            <a:lvl1pPr algn="l" defTabSz="914400" rtl="0" eaLnBrk="1" latinLnBrk="0" hangingPunct="1">
              <a:lnSpc>
                <a:spcPct val="90000"/>
              </a:lnSpc>
              <a:spcBef>
                <a:spcPct val="0"/>
              </a:spcBef>
              <a:buNone/>
              <a:defRPr lang="en-GB" sz="3200" b="1" kern="1200" spc="-70" baseline="0" dirty="0">
                <a:solidFill>
                  <a:schemeClr val="bg1"/>
                </a:solidFill>
                <a:latin typeface="Trebuchet MS" panose="020B0603020202020204" pitchFamily="34" charset="0"/>
                <a:ea typeface="+mj-ea"/>
                <a:cs typeface="+mj-cs"/>
              </a:defRPr>
            </a:lvl1pPr>
          </a:lstStyle>
          <a:p>
            <a:pPr rtl="0"/>
            <a:r>
              <a:rPr lang="fr-FR" noProof="0">
                <a:latin typeface="+mj-lt"/>
              </a:rPr>
              <a:t>Modifiez le style du titre</a:t>
            </a:r>
            <a:endParaRPr lang="fr-FR" noProof="0">
              <a:latin typeface="+mj-lt"/>
            </a:endParaRPr>
          </a:p>
        </p:txBody>
      </p:sp>
      <p:grpSp>
        <p:nvGrpSpPr>
          <p:cNvPr id="12" name="Groupe 11"/>
          <p:cNvGrpSpPr/>
          <p:nvPr userDrawn="1"/>
        </p:nvGrpSpPr>
        <p:grpSpPr>
          <a:xfrm rot="16200000">
            <a:off x="499388" y="-322655"/>
            <a:ext cx="535531" cy="645309"/>
            <a:chOff x="10945855" y="7317026"/>
            <a:chExt cx="2483924" cy="2993104"/>
          </a:xfrm>
        </p:grpSpPr>
        <p:sp>
          <p:nvSpPr>
            <p:cNvPr id="13" name="Forme libre : Forme 15"/>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14" name="Forme libre : Forme 16"/>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grpSp>
      <p:grpSp>
        <p:nvGrpSpPr>
          <p:cNvPr id="15" name="Groupe 14"/>
          <p:cNvGrpSpPr/>
          <p:nvPr userDrawn="1"/>
        </p:nvGrpSpPr>
        <p:grpSpPr>
          <a:xfrm>
            <a:off x="-1" y="1357409"/>
            <a:ext cx="12192001" cy="4846320"/>
            <a:chOff x="-1" y="1357409"/>
            <a:chExt cx="12192001" cy="4917518"/>
          </a:xfrm>
        </p:grpSpPr>
        <p:sp>
          <p:nvSpPr>
            <p:cNvPr id="16" name="Rectangle : Coin rogné 18"/>
            <p:cNvSpPr/>
            <p:nvPr userDrawn="1"/>
          </p:nvSpPr>
          <p:spPr>
            <a:xfrm flipV="1">
              <a:off x="-1" y="1357409"/>
              <a:ext cx="12192000" cy="4917518"/>
            </a:xfrm>
            <a:prstGeom prst="snip1Rect">
              <a:avLst>
                <a:gd name="adj" fmla="val 0"/>
              </a:avLst>
            </a:prstGeom>
            <a:pattFill prst="dkVert">
              <a:fgClr>
                <a:schemeClr val="accent5"/>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lvl="0" algn="ctr" rtl="0"/>
              <a:endParaRPr lang="fr-FR" noProof="0"/>
            </a:p>
          </p:txBody>
        </p:sp>
        <p:sp>
          <p:nvSpPr>
            <p:cNvPr id="17" name="Rectangle : Coin rogné 2"/>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grpSp>
      <p:sp>
        <p:nvSpPr>
          <p:cNvPr id="18" name="Forme libre : Forme 23"/>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19" name="Espace réservé du numéro de diapositive 4"/>
          <p:cNvSpPr txBox="1"/>
          <p:nvPr userDrawn="1"/>
        </p:nvSpPr>
        <p:spPr>
          <a:xfrm>
            <a:off x="11252200" y="6315075"/>
            <a:ext cx="406400" cy="365125"/>
          </a:xfrm>
          <a:prstGeom prst="rect">
            <a:avLst/>
          </a:prstGeom>
        </p:spPr>
        <p:txBody>
          <a:bodyPr rtlCol="0"/>
          <a:lstStyle>
            <a:defPPr>
              <a:defRPr lang="en-US"/>
            </a:defPPr>
            <a:lvl1pPr marL="0" algn="l" defTabSz="914400" rtl="0" eaLnBrk="1" latinLnBrk="0" hangingPunct="1">
              <a:defRPr sz="1000" kern="1200">
                <a:solidFill>
                  <a:schemeClr val="bg1"/>
                </a:solidFill>
                <a:latin typeface="Trade Gothic LT Pro" panose="020B05030403030200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rtl="0"/>
            <a:fld id="{C263D6C4-4840-40CC-AC84-17E24B3B7BDE}" type="slidenum">
              <a:rPr lang="fr-FR" noProof="0" smtClean="0"/>
            </a:fld>
            <a:endParaRPr lang="fr-FR" noProof="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Clr>
          <a:schemeClr val="accent2"/>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chemeClr val="accent2"/>
        </a:buClr>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chemeClr val="accent2"/>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chemeClr val="accent2"/>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chemeClr val="accent2"/>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Titre 1"/>
          <p:cNvSpPr>
            <a:spLocks noGrp="1"/>
          </p:cNvSpPr>
          <p:nvPr>
            <p:ph type="ctrTitle"/>
          </p:nvPr>
        </p:nvSpPr>
        <p:spPr>
          <a:xfrm>
            <a:off x="3313747" y="3965221"/>
            <a:ext cx="7077456" cy="1243584"/>
          </a:xfrm>
        </p:spPr>
        <p:txBody>
          <a:bodyPr rtlCol="0"/>
          <a:lstStyle/>
          <a:p>
            <a:pPr rtl="0"/>
            <a:r>
              <a:rPr lang="en-US" altLang="fr-FR" dirty="0"/>
              <a:t>Careers in science and technology</a:t>
            </a:r>
            <a:endParaRPr lang="en-US" altLang="fr-FR" dirty="0"/>
          </a:p>
        </p:txBody>
      </p:sp>
      <p:sp>
        <p:nvSpPr>
          <p:cNvPr id="3" name="Sous-titre 2"/>
          <p:cNvSpPr>
            <a:spLocks noGrp="1"/>
          </p:cNvSpPr>
          <p:nvPr>
            <p:ph type="subTitle" idx="1"/>
          </p:nvPr>
        </p:nvSpPr>
        <p:spPr>
          <a:xfrm>
            <a:off x="3152469" y="5591351"/>
            <a:ext cx="7077456" cy="868680"/>
          </a:xfrm>
        </p:spPr>
        <p:txBody>
          <a:bodyPr rtlCol="0"/>
          <a:lstStyle/>
          <a:p>
            <a:pPr marL="0" indent="0" rtl="0">
              <a:buNone/>
            </a:pPr>
            <a:r>
              <a:rPr lang="en-US" altLang="fr-FR" dirty="0"/>
              <a:t>LMD 1st Year Science and Technology Course</a:t>
            </a:r>
            <a:endParaRPr lang="en-US" altLang="fr-FR" dirty="0"/>
          </a:p>
        </p:txBody>
      </p:sp>
      <p:sp>
        <p:nvSpPr>
          <p:cNvPr id="4" name="Sous-titre 2"/>
          <p:cNvSpPr txBox="1"/>
          <p:nvPr/>
        </p:nvSpPr>
        <p:spPr>
          <a:xfrm>
            <a:off x="4492225" y="298292"/>
            <a:ext cx="7077456" cy="1380381"/>
          </a:xfrm>
          <a:prstGeom prst="rect">
            <a:avLst/>
          </a:prstGeom>
        </p:spPr>
        <p:txBody>
          <a:bodyPr vert="horz" lIns="91440" tIns="45720" rIns="91440" bIns="45720" rtlCol="0">
            <a:normAutofit/>
          </a:bodyPr>
          <a:lstStyle>
            <a:lvl1pPr marL="0" indent="0" algn="l" defTabSz="914400" rtl="0" eaLnBrk="1" latinLnBrk="0" hangingPunct="1">
              <a:lnSpc>
                <a:spcPct val="90000"/>
              </a:lnSpc>
              <a:spcBef>
                <a:spcPts val="1000"/>
              </a:spcBef>
              <a:buClr>
                <a:schemeClr val="accent2"/>
              </a:buClr>
              <a:buFont typeface="Arial" panose="020B0604020202020204" pitchFamily="34" charset="0"/>
              <a:buNone/>
              <a:defRPr lang="en-GB" sz="1800" kern="1200" spc="300" dirty="0">
                <a:solidFill>
                  <a:schemeClr val="bg1"/>
                </a:solidFill>
                <a:latin typeface="+mn-lt"/>
                <a:ea typeface="+mn-ea"/>
                <a:cs typeface="Arial" panose="020B0604020202020204" pitchFamily="34" charset="0"/>
              </a:defRPr>
            </a:lvl1pPr>
            <a:lvl2pPr marL="685800" indent="-228600" algn="l" defTabSz="914400" rtl="0" eaLnBrk="1" latinLnBrk="0" hangingPunct="1">
              <a:lnSpc>
                <a:spcPct val="90000"/>
              </a:lnSpc>
              <a:spcBef>
                <a:spcPts val="500"/>
              </a:spcBef>
              <a:buClr>
                <a:schemeClr val="accent2"/>
              </a:buClr>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chemeClr val="accent2"/>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chemeClr val="accent2"/>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chemeClr val="accent2"/>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r>
              <a:rPr lang="en-US" altLang="fr-FR" dirty="0"/>
              <a:t>People's Democratic Republic of Algeria</a:t>
            </a:r>
            <a:endParaRPr lang="en-US" altLang="fr-FR" dirty="0"/>
          </a:p>
          <a:p>
            <a:pPr algn="ctr"/>
            <a:r>
              <a:rPr lang="en-US" altLang="fr-FR" dirty="0"/>
              <a:t>Ministry of Higher Education and Scientific Research</a:t>
            </a:r>
            <a:endParaRPr lang="en-US" altLang="fr-FR" dirty="0"/>
          </a:p>
          <a:p>
            <a:pPr algn="ctr"/>
            <a:r>
              <a:rPr lang="en-US" altLang="fr-FR" dirty="0"/>
              <a:t>Badji Mokhtar University</a:t>
            </a:r>
            <a:endParaRPr lang="en-US" altLang="fr-FR" dirty="0"/>
          </a:p>
        </p:txBody>
      </p:sp>
      <p:pic>
        <p:nvPicPr>
          <p:cNvPr id="1026" name="Picture 2" descr="univ-annaba"/>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3060700" y="536575"/>
            <a:ext cx="1812925" cy="142748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slow">
    <p:wip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44500" y="542925"/>
            <a:ext cx="11214100" cy="534035"/>
          </a:xfrm>
        </p:spPr>
        <p:txBody>
          <a:bodyPr/>
          <a:lstStyle/>
          <a:p>
            <a:r>
              <a:rPr lang="en-US" altLang="fr-FR" dirty="0"/>
              <a:t>TECHNOLOGY</a:t>
            </a:r>
            <a:endParaRPr lang="en-US" altLang="fr-FR" dirty="0"/>
          </a:p>
        </p:txBody>
      </p:sp>
      <p:sp>
        <p:nvSpPr>
          <p:cNvPr id="3" name="Espace réservé du numéro de diapositive 2"/>
          <p:cNvSpPr>
            <a:spLocks noGrp="1"/>
          </p:cNvSpPr>
          <p:nvPr>
            <p:ph type="sldNum" sz="quarter" idx="12"/>
          </p:nvPr>
        </p:nvSpPr>
        <p:spPr/>
        <p:txBody>
          <a:bodyPr/>
          <a:lstStyle/>
          <a:p>
            <a:pPr rtl="0"/>
            <a:fld id="{C263D6C4-4840-40CC-AC84-17E24B3B7BDE}" type="slidenum">
              <a:rPr lang="fr-FR" noProof="0" smtClean="0"/>
            </a:fld>
            <a:endParaRPr lang="fr-FR" noProof="0"/>
          </a:p>
        </p:txBody>
      </p:sp>
      <p:sp>
        <p:nvSpPr>
          <p:cNvPr id="4" name="Rectangle 3"/>
          <p:cNvSpPr/>
          <p:nvPr/>
        </p:nvSpPr>
        <p:spPr>
          <a:xfrm>
            <a:off x="3048000" y="3105835"/>
            <a:ext cx="6096000" cy="1383665"/>
          </a:xfrm>
          <a:prstGeom prst="rect">
            <a:avLst/>
          </a:prstGeom>
        </p:spPr>
        <p:txBody>
          <a:bodyPr>
            <a:spAutoFit/>
          </a:bodyPr>
          <a:lstStyle/>
          <a:p>
            <a:pPr marL="12065" marR="5080" indent="3810" algn="ctr">
              <a:lnSpc>
                <a:spcPct val="100000"/>
              </a:lnSpc>
              <a:spcBef>
                <a:spcPts val="100"/>
              </a:spcBef>
            </a:pPr>
            <a:r>
              <a:rPr lang="en-US" altLang="fr-FR" sz="2800" dirty="0">
                <a:solidFill>
                  <a:srgbClr val="FFFF00"/>
                </a:solidFill>
                <a:latin typeface="Calibri" panose="020F0502020204030204"/>
                <a:cs typeface="Calibri" panose="020F0502020204030204"/>
              </a:rPr>
              <a:t>Study of industrial techniques considered as a whole or within a specific field of activity</a:t>
            </a:r>
            <a:endParaRPr lang="en-US" altLang="fr-FR" sz="2800" dirty="0">
              <a:solidFill>
                <a:srgbClr val="FFFF00"/>
              </a:solidFill>
              <a:latin typeface="Calibri" panose="020F0502020204030204"/>
              <a:cs typeface="Calibri" panose="020F0502020204030204"/>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41300" y="555804"/>
            <a:ext cx="11214100" cy="534035"/>
          </a:xfrm>
        </p:spPr>
        <p:txBody>
          <a:bodyPr/>
          <a:lstStyle/>
          <a:p>
            <a:r>
              <a:rPr lang="en-US" altLang="fr-FR" dirty="0"/>
              <a:t>Economic sectors - Sectors of activity</a:t>
            </a:r>
            <a:endParaRPr lang="en-US" altLang="fr-FR" dirty="0"/>
          </a:p>
        </p:txBody>
      </p:sp>
      <p:sp>
        <p:nvSpPr>
          <p:cNvPr id="3" name="Espace réservé du numéro de diapositive 2"/>
          <p:cNvSpPr>
            <a:spLocks noGrp="1"/>
          </p:cNvSpPr>
          <p:nvPr>
            <p:ph type="sldNum" sz="quarter" idx="12"/>
          </p:nvPr>
        </p:nvSpPr>
        <p:spPr/>
        <p:txBody>
          <a:bodyPr/>
          <a:lstStyle/>
          <a:p>
            <a:pPr rtl="0"/>
            <a:fld id="{C263D6C4-4840-40CC-AC84-17E24B3B7BDE}" type="slidenum">
              <a:rPr lang="fr-FR" noProof="0" smtClean="0"/>
            </a:fld>
            <a:endParaRPr lang="fr-FR" noProof="0"/>
          </a:p>
        </p:txBody>
      </p:sp>
      <p:sp>
        <p:nvSpPr>
          <p:cNvPr id="4" name="Rectangle 3"/>
          <p:cNvSpPr/>
          <p:nvPr/>
        </p:nvSpPr>
        <p:spPr>
          <a:xfrm>
            <a:off x="669701" y="1603214"/>
            <a:ext cx="10328857" cy="2963545"/>
          </a:xfrm>
          <a:prstGeom prst="rect">
            <a:avLst/>
          </a:prstGeom>
        </p:spPr>
        <p:txBody>
          <a:bodyPr wrap="square">
            <a:spAutoFit/>
          </a:bodyPr>
          <a:lstStyle/>
          <a:p>
            <a:pPr marL="355600" marR="5080" indent="-342900" algn="just">
              <a:lnSpc>
                <a:spcPct val="100000"/>
              </a:lnSpc>
              <a:spcBef>
                <a:spcPts val="100"/>
              </a:spcBef>
              <a:buFont typeface="Arial" panose="020B0604020202020204"/>
              <a:buChar char="•"/>
              <a:tabLst>
                <a:tab pos="355600" algn="l"/>
              </a:tabLst>
            </a:pPr>
            <a:r>
              <a:rPr lang="en-US" altLang="fr-FR" dirty="0">
                <a:solidFill>
                  <a:srgbClr val="FFFF00"/>
                </a:solidFill>
              </a:rPr>
              <a:t>An economic sector is a grouping of manufacturing, industrial, commercial, or service companies that share the same primary activity.</a:t>
            </a:r>
            <a:endParaRPr lang="en-US" altLang="fr-FR" dirty="0">
              <a:solidFill>
                <a:srgbClr val="FFFF00"/>
              </a:solidFill>
            </a:endParaRPr>
          </a:p>
          <a:p>
            <a:pPr marL="355600" marR="5080" indent="-342900" algn="just">
              <a:lnSpc>
                <a:spcPct val="100000"/>
              </a:lnSpc>
              <a:spcBef>
                <a:spcPts val="100"/>
              </a:spcBef>
              <a:buFont typeface="Arial" panose="020B0604020202020204"/>
              <a:buChar char="•"/>
              <a:tabLst>
                <a:tab pos="355600" algn="l"/>
              </a:tabLst>
            </a:pPr>
            <a:endParaRPr lang="en-US" altLang="fr-FR" dirty="0">
              <a:solidFill>
                <a:srgbClr val="FFFF00"/>
              </a:solidFill>
            </a:endParaRPr>
          </a:p>
          <a:p>
            <a:pPr marL="355600" marR="5080" indent="-342900" algn="just">
              <a:lnSpc>
                <a:spcPct val="100000"/>
              </a:lnSpc>
              <a:spcBef>
                <a:spcPts val="100"/>
              </a:spcBef>
              <a:buFont typeface="Arial" panose="020B0604020202020204"/>
              <a:buChar char="•"/>
              <a:tabLst>
                <a:tab pos="355600" algn="l"/>
              </a:tabLst>
            </a:pPr>
            <a:r>
              <a:rPr lang="en-US" altLang="fr-FR" dirty="0">
                <a:solidFill>
                  <a:srgbClr val="FFFF00"/>
                </a:solidFill>
              </a:rPr>
              <a:t>Three main economic sectors are distinguished:</a:t>
            </a:r>
            <a:endParaRPr lang="en-US" altLang="fr-FR" dirty="0">
              <a:solidFill>
                <a:srgbClr val="FFFF00"/>
              </a:solidFill>
            </a:endParaRPr>
          </a:p>
          <a:p>
            <a:pPr marL="355600" marR="5080" indent="-342900" algn="just">
              <a:lnSpc>
                <a:spcPct val="100000"/>
              </a:lnSpc>
              <a:spcBef>
                <a:spcPts val="100"/>
              </a:spcBef>
              <a:buFont typeface="Arial" panose="020B0604020202020204"/>
              <a:buChar char="•"/>
              <a:tabLst>
                <a:tab pos="355600" algn="l"/>
              </a:tabLst>
            </a:pPr>
            <a:r>
              <a:rPr lang="en-US" altLang="fr-FR" dirty="0">
                <a:solidFill>
                  <a:srgbClr val="FFFF00"/>
                </a:solidFill>
              </a:rPr>
              <a:t>Primary</a:t>
            </a:r>
            <a:endParaRPr lang="en-US" altLang="fr-FR" dirty="0">
              <a:solidFill>
                <a:srgbClr val="FFFF00"/>
              </a:solidFill>
            </a:endParaRPr>
          </a:p>
          <a:p>
            <a:pPr marL="355600" marR="5080" indent="-342900" algn="just">
              <a:lnSpc>
                <a:spcPct val="100000"/>
              </a:lnSpc>
              <a:spcBef>
                <a:spcPts val="100"/>
              </a:spcBef>
              <a:buFont typeface="Arial" panose="020B0604020202020204"/>
              <a:buChar char="•"/>
              <a:tabLst>
                <a:tab pos="355600" algn="l"/>
              </a:tabLst>
            </a:pPr>
            <a:r>
              <a:rPr lang="en-US" altLang="fr-FR" dirty="0">
                <a:solidFill>
                  <a:srgbClr val="FFFF00"/>
                </a:solidFill>
              </a:rPr>
              <a:t>Secondary</a:t>
            </a:r>
            <a:endParaRPr lang="en-US" altLang="fr-FR" dirty="0">
              <a:solidFill>
                <a:srgbClr val="FFFF00"/>
              </a:solidFill>
            </a:endParaRPr>
          </a:p>
          <a:p>
            <a:pPr marL="355600" marR="5080" indent="-342900" algn="just">
              <a:lnSpc>
                <a:spcPct val="100000"/>
              </a:lnSpc>
              <a:spcBef>
                <a:spcPts val="100"/>
              </a:spcBef>
              <a:buFont typeface="Arial" panose="020B0604020202020204"/>
              <a:buChar char="•"/>
              <a:tabLst>
                <a:tab pos="355600" algn="l"/>
              </a:tabLst>
            </a:pPr>
            <a:r>
              <a:rPr lang="en-US" altLang="fr-FR" dirty="0">
                <a:solidFill>
                  <a:srgbClr val="FFFF00"/>
                </a:solidFill>
              </a:rPr>
              <a:t>Tertiary</a:t>
            </a:r>
            <a:endParaRPr lang="en-US" altLang="fr-FR" dirty="0">
              <a:solidFill>
                <a:srgbClr val="FFFF00"/>
              </a:solidFill>
            </a:endParaRPr>
          </a:p>
          <a:p>
            <a:pPr marL="355600" marR="5080" indent="-342900" algn="just">
              <a:lnSpc>
                <a:spcPct val="100000"/>
              </a:lnSpc>
              <a:spcBef>
                <a:spcPts val="100"/>
              </a:spcBef>
              <a:buFont typeface="Arial" panose="020B0604020202020204"/>
              <a:buChar char="•"/>
              <a:tabLst>
                <a:tab pos="355600" algn="l"/>
              </a:tabLst>
            </a:pPr>
            <a:r>
              <a:rPr lang="en-US" altLang="fr-FR" dirty="0">
                <a:solidFill>
                  <a:srgbClr val="FFFF00"/>
                </a:solidFill>
              </a:rPr>
              <a:t>An industry branch groups together homogeneous production units.</a:t>
            </a:r>
            <a:endParaRPr lang="en-US" altLang="fr-FR" dirty="0">
              <a:solidFill>
                <a:srgbClr val="FFFF00"/>
              </a:solidFill>
            </a:endParaRPr>
          </a:p>
          <a:p>
            <a:pPr marL="355600" marR="5080" indent="-342900" algn="just">
              <a:lnSpc>
                <a:spcPct val="100000"/>
              </a:lnSpc>
              <a:spcBef>
                <a:spcPts val="100"/>
              </a:spcBef>
              <a:buFont typeface="Arial" panose="020B0604020202020204"/>
              <a:buChar char="•"/>
              <a:tabLst>
                <a:tab pos="355600" algn="l"/>
              </a:tabLst>
            </a:pPr>
            <a:endParaRPr lang="en-US" altLang="fr-FR" dirty="0">
              <a:solidFill>
                <a:srgbClr val="FFFF00"/>
              </a:solidFill>
            </a:endParaRPr>
          </a:p>
          <a:p>
            <a:pPr marL="355600" marR="5080" indent="-342900" algn="just">
              <a:lnSpc>
                <a:spcPct val="100000"/>
              </a:lnSpc>
              <a:spcBef>
                <a:spcPts val="100"/>
              </a:spcBef>
              <a:buFont typeface="Arial" panose="020B0604020202020204"/>
              <a:buChar char="•"/>
              <a:tabLst>
                <a:tab pos="355600" algn="l"/>
              </a:tabLst>
            </a:pPr>
            <a:r>
              <a:rPr lang="en-US" altLang="fr-FR" dirty="0">
                <a:solidFill>
                  <a:srgbClr val="FFFF00"/>
                </a:solidFill>
              </a:rPr>
              <a:t>The classification by economic sectors should not be confused with professional classifications.</a:t>
            </a:r>
            <a:endParaRPr lang="en-US" altLang="fr-FR" dirty="0">
              <a:solidFill>
                <a:srgbClr val="FFFF00"/>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44500" y="542925"/>
            <a:ext cx="11214100" cy="534035"/>
          </a:xfrm>
        </p:spPr>
        <p:txBody>
          <a:bodyPr/>
          <a:lstStyle/>
          <a:p>
            <a:r>
              <a:rPr lang="en-US" altLang="fr-FR" dirty="0"/>
              <a:t>Primary sector</a:t>
            </a:r>
            <a:endParaRPr lang="en-US" altLang="fr-FR" dirty="0"/>
          </a:p>
        </p:txBody>
      </p:sp>
      <p:sp>
        <p:nvSpPr>
          <p:cNvPr id="3" name="Espace réservé du numéro de diapositive 2"/>
          <p:cNvSpPr>
            <a:spLocks noGrp="1"/>
          </p:cNvSpPr>
          <p:nvPr>
            <p:ph type="sldNum" sz="quarter" idx="12"/>
          </p:nvPr>
        </p:nvSpPr>
        <p:spPr/>
        <p:txBody>
          <a:bodyPr/>
          <a:lstStyle/>
          <a:p>
            <a:pPr rtl="0"/>
            <a:fld id="{C263D6C4-4840-40CC-AC84-17E24B3B7BDE}" type="slidenum">
              <a:rPr lang="fr-FR" noProof="0" smtClean="0"/>
            </a:fld>
            <a:endParaRPr lang="fr-FR" noProof="0"/>
          </a:p>
        </p:txBody>
      </p:sp>
      <p:sp>
        <p:nvSpPr>
          <p:cNvPr id="4" name="Rectangle 3"/>
          <p:cNvSpPr/>
          <p:nvPr/>
        </p:nvSpPr>
        <p:spPr>
          <a:xfrm>
            <a:off x="3048000" y="2636476"/>
            <a:ext cx="6096000" cy="1991995"/>
          </a:xfrm>
          <a:prstGeom prst="rect">
            <a:avLst/>
          </a:prstGeom>
        </p:spPr>
        <p:txBody>
          <a:bodyPr>
            <a:spAutoFit/>
          </a:bodyPr>
          <a:lstStyle/>
          <a:p>
            <a:pPr marL="469900" indent="-457200">
              <a:lnSpc>
                <a:spcPct val="100000"/>
              </a:lnSpc>
              <a:spcBef>
                <a:spcPts val="1100"/>
              </a:spcBef>
              <a:buAutoNum type="arabicPeriod"/>
              <a:tabLst>
                <a:tab pos="469900" algn="l"/>
              </a:tabLst>
            </a:pPr>
            <a:r>
              <a:rPr lang="en-US" altLang="fr-FR" sz="2400" dirty="0">
                <a:solidFill>
                  <a:srgbClr val="FFFF00"/>
                </a:solidFill>
                <a:latin typeface="Calibri" panose="020F0502020204030204"/>
                <a:cs typeface="Calibri" panose="020F0502020204030204"/>
              </a:rPr>
              <a:t>Agriculture</a:t>
            </a:r>
            <a:endParaRPr lang="en-US" altLang="fr-FR" sz="2400" dirty="0">
              <a:solidFill>
                <a:srgbClr val="FFFF00"/>
              </a:solidFill>
              <a:latin typeface="Calibri" panose="020F0502020204030204"/>
              <a:cs typeface="Calibri" panose="020F0502020204030204"/>
            </a:endParaRPr>
          </a:p>
          <a:p>
            <a:pPr marL="469900" indent="-457200">
              <a:lnSpc>
                <a:spcPct val="100000"/>
              </a:lnSpc>
              <a:spcBef>
                <a:spcPts val="1100"/>
              </a:spcBef>
              <a:buAutoNum type="arabicPeriod"/>
              <a:tabLst>
                <a:tab pos="469900" algn="l"/>
              </a:tabLst>
            </a:pPr>
            <a:r>
              <a:rPr lang="en-US" altLang="fr-FR" sz="2400" dirty="0">
                <a:solidFill>
                  <a:srgbClr val="FFFF00"/>
                </a:solidFill>
                <a:latin typeface="Calibri" panose="020F0502020204030204"/>
                <a:cs typeface="Calibri" panose="020F0502020204030204"/>
              </a:rPr>
              <a:t>Mining</a:t>
            </a:r>
            <a:endParaRPr lang="en-US" altLang="fr-FR" sz="2400" dirty="0">
              <a:solidFill>
                <a:srgbClr val="FFFF00"/>
              </a:solidFill>
              <a:latin typeface="Calibri" panose="020F0502020204030204"/>
              <a:cs typeface="Calibri" panose="020F0502020204030204"/>
            </a:endParaRPr>
          </a:p>
          <a:p>
            <a:pPr marL="469900" indent="-457200">
              <a:lnSpc>
                <a:spcPct val="100000"/>
              </a:lnSpc>
              <a:spcBef>
                <a:spcPts val="1100"/>
              </a:spcBef>
              <a:buAutoNum type="arabicPeriod"/>
              <a:tabLst>
                <a:tab pos="469900" algn="l"/>
              </a:tabLst>
            </a:pPr>
            <a:r>
              <a:rPr lang="en-US" altLang="fr-FR" sz="2400" dirty="0">
                <a:solidFill>
                  <a:srgbClr val="FFFF00"/>
                </a:solidFill>
                <a:latin typeface="Calibri" panose="020F0502020204030204"/>
                <a:cs typeface="Calibri" panose="020F0502020204030204"/>
              </a:rPr>
              <a:t>Forestry</a:t>
            </a:r>
            <a:endParaRPr lang="en-US" altLang="fr-FR" sz="2400" dirty="0">
              <a:solidFill>
                <a:srgbClr val="FFFF00"/>
              </a:solidFill>
              <a:latin typeface="Calibri" panose="020F0502020204030204"/>
              <a:cs typeface="Calibri" panose="020F0502020204030204"/>
            </a:endParaRPr>
          </a:p>
          <a:p>
            <a:pPr marL="469900" indent="-457200">
              <a:lnSpc>
                <a:spcPct val="100000"/>
              </a:lnSpc>
              <a:spcBef>
                <a:spcPts val="1100"/>
              </a:spcBef>
              <a:buAutoNum type="arabicPeriod"/>
              <a:tabLst>
                <a:tab pos="469900" algn="l"/>
              </a:tabLst>
            </a:pPr>
            <a:r>
              <a:rPr lang="en-US" altLang="fr-FR" sz="2400" dirty="0">
                <a:solidFill>
                  <a:srgbClr val="FFFF00"/>
                </a:solidFill>
                <a:latin typeface="Calibri" panose="020F0502020204030204"/>
                <a:cs typeface="Calibri" panose="020F0502020204030204"/>
              </a:rPr>
              <a:t>Fishing</a:t>
            </a:r>
            <a:endParaRPr lang="en-US" altLang="fr-FR" sz="2400" dirty="0">
              <a:solidFill>
                <a:srgbClr val="FFFF00"/>
              </a:solidFill>
              <a:latin typeface="Calibri" panose="020F0502020204030204"/>
              <a:cs typeface="Calibri" panose="020F0502020204030204"/>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44500" y="542925"/>
            <a:ext cx="11214100" cy="534035"/>
          </a:xfrm>
        </p:spPr>
        <p:txBody>
          <a:bodyPr/>
          <a:lstStyle/>
          <a:p>
            <a:r>
              <a:rPr lang="en-US" altLang="fr-FR" dirty="0"/>
              <a:t>Secondary sector</a:t>
            </a:r>
            <a:endParaRPr lang="en-US" altLang="fr-FR" dirty="0"/>
          </a:p>
        </p:txBody>
      </p:sp>
      <p:sp>
        <p:nvSpPr>
          <p:cNvPr id="3" name="Espace réservé du numéro de diapositive 2"/>
          <p:cNvSpPr>
            <a:spLocks noGrp="1"/>
          </p:cNvSpPr>
          <p:nvPr>
            <p:ph type="sldNum" sz="quarter" idx="12"/>
          </p:nvPr>
        </p:nvSpPr>
        <p:spPr/>
        <p:txBody>
          <a:bodyPr/>
          <a:lstStyle/>
          <a:p>
            <a:pPr rtl="0"/>
            <a:fld id="{C263D6C4-4840-40CC-AC84-17E24B3B7BDE}" type="slidenum">
              <a:rPr lang="fr-FR" noProof="0" smtClean="0"/>
            </a:fld>
            <a:endParaRPr lang="fr-FR" noProof="0"/>
          </a:p>
        </p:txBody>
      </p:sp>
      <p:grpSp>
        <p:nvGrpSpPr>
          <p:cNvPr id="4" name="Groupe 3"/>
          <p:cNvGrpSpPr/>
          <p:nvPr/>
        </p:nvGrpSpPr>
        <p:grpSpPr>
          <a:xfrm>
            <a:off x="1225296" y="1613153"/>
            <a:ext cx="8240395" cy="4476496"/>
            <a:chOff x="1225296" y="1613153"/>
            <a:chExt cx="8240395" cy="4476496"/>
          </a:xfrm>
        </p:grpSpPr>
        <p:sp>
          <p:nvSpPr>
            <p:cNvPr id="5" name="object 3"/>
            <p:cNvSpPr/>
            <p:nvPr/>
          </p:nvSpPr>
          <p:spPr>
            <a:xfrm>
              <a:off x="1225296" y="1615439"/>
              <a:ext cx="8240395" cy="4474210"/>
            </a:xfrm>
            <a:custGeom>
              <a:avLst/>
              <a:gdLst/>
              <a:ahLst/>
              <a:cxnLst/>
              <a:rect l="l" t="t" r="r" b="b"/>
              <a:pathLst>
                <a:path w="8240395" h="4474210">
                  <a:moveTo>
                    <a:pt x="8237093" y="0"/>
                  </a:moveTo>
                  <a:lnTo>
                    <a:pt x="3047" y="0"/>
                  </a:lnTo>
                  <a:lnTo>
                    <a:pt x="0" y="1524"/>
                  </a:lnTo>
                  <a:lnTo>
                    <a:pt x="0" y="4471035"/>
                  </a:lnTo>
                  <a:lnTo>
                    <a:pt x="3047" y="4474083"/>
                  </a:lnTo>
                  <a:lnTo>
                    <a:pt x="8237093" y="4474083"/>
                  </a:lnTo>
                  <a:lnTo>
                    <a:pt x="8240140" y="4471035"/>
                  </a:lnTo>
                  <a:lnTo>
                    <a:pt x="8240140" y="4467987"/>
                  </a:lnTo>
                  <a:lnTo>
                    <a:pt x="10667" y="4467987"/>
                  </a:lnTo>
                  <a:lnTo>
                    <a:pt x="4571" y="4463415"/>
                  </a:lnTo>
                  <a:lnTo>
                    <a:pt x="10667" y="4463415"/>
                  </a:lnTo>
                  <a:lnTo>
                    <a:pt x="10667" y="9144"/>
                  </a:lnTo>
                  <a:lnTo>
                    <a:pt x="4571" y="9144"/>
                  </a:lnTo>
                  <a:lnTo>
                    <a:pt x="10667" y="4572"/>
                  </a:lnTo>
                  <a:lnTo>
                    <a:pt x="8240140" y="4572"/>
                  </a:lnTo>
                  <a:lnTo>
                    <a:pt x="8240140" y="1524"/>
                  </a:lnTo>
                  <a:lnTo>
                    <a:pt x="8237093" y="0"/>
                  </a:lnTo>
                  <a:close/>
                </a:path>
              </a:pathLst>
            </a:custGeom>
            <a:solidFill>
              <a:srgbClr val="000000"/>
            </a:solidFill>
            <a:ln>
              <a:noFill/>
            </a:ln>
          </p:spPr>
          <p:txBody>
            <a:bodyPr wrap="square" lIns="0" tIns="0" rIns="0" bIns="0" rtlCol="0"/>
            <a:lstStyle/>
            <a:p>
              <a:endParaRPr>
                <a:solidFill>
                  <a:srgbClr val="63B7C6"/>
                </a:solidFill>
              </a:endParaRPr>
            </a:p>
          </p:txBody>
        </p:sp>
        <p:sp>
          <p:nvSpPr>
            <p:cNvPr id="6" name="object 4"/>
            <p:cNvSpPr/>
            <p:nvPr/>
          </p:nvSpPr>
          <p:spPr>
            <a:xfrm>
              <a:off x="1229867" y="6078854"/>
              <a:ext cx="6350" cy="5080"/>
            </a:xfrm>
            <a:custGeom>
              <a:avLst/>
              <a:gdLst/>
              <a:ahLst/>
              <a:cxnLst/>
              <a:rect l="l" t="t" r="r" b="b"/>
              <a:pathLst>
                <a:path w="6350" h="5079">
                  <a:moveTo>
                    <a:pt x="6095" y="0"/>
                  </a:moveTo>
                  <a:lnTo>
                    <a:pt x="0" y="0"/>
                  </a:lnTo>
                  <a:lnTo>
                    <a:pt x="6095" y="4571"/>
                  </a:lnTo>
                  <a:lnTo>
                    <a:pt x="6095" y="0"/>
                  </a:lnTo>
                  <a:close/>
                </a:path>
              </a:pathLst>
            </a:custGeom>
            <a:solidFill>
              <a:srgbClr val="000000"/>
            </a:solidFill>
            <a:ln>
              <a:noFill/>
            </a:ln>
          </p:spPr>
          <p:txBody>
            <a:bodyPr wrap="square" lIns="0" tIns="0" rIns="0" bIns="0" rtlCol="0"/>
            <a:lstStyle/>
            <a:p>
              <a:endParaRPr>
                <a:solidFill>
                  <a:srgbClr val="63B7C6"/>
                </a:solidFill>
              </a:endParaRPr>
            </a:p>
          </p:txBody>
        </p:sp>
        <p:sp>
          <p:nvSpPr>
            <p:cNvPr id="7" name="object 5"/>
            <p:cNvSpPr/>
            <p:nvPr/>
          </p:nvSpPr>
          <p:spPr>
            <a:xfrm>
              <a:off x="1235963" y="6081141"/>
              <a:ext cx="8218805" cy="0"/>
            </a:xfrm>
            <a:custGeom>
              <a:avLst/>
              <a:gdLst/>
              <a:ahLst/>
              <a:cxnLst/>
              <a:rect l="l" t="t" r="r" b="b"/>
              <a:pathLst>
                <a:path w="8218805">
                  <a:moveTo>
                    <a:pt x="0" y="0"/>
                  </a:moveTo>
                  <a:lnTo>
                    <a:pt x="8218805" y="0"/>
                  </a:lnTo>
                </a:path>
              </a:pathLst>
            </a:custGeom>
            <a:ln w="4571">
              <a:noFill/>
            </a:ln>
          </p:spPr>
          <p:txBody>
            <a:bodyPr wrap="square" lIns="0" tIns="0" rIns="0" bIns="0" rtlCol="0"/>
            <a:lstStyle/>
            <a:p>
              <a:endParaRPr>
                <a:solidFill>
                  <a:srgbClr val="63B7C6"/>
                </a:solidFill>
              </a:endParaRPr>
            </a:p>
          </p:txBody>
        </p:sp>
        <p:sp>
          <p:nvSpPr>
            <p:cNvPr id="8" name="object 6"/>
            <p:cNvSpPr/>
            <p:nvPr/>
          </p:nvSpPr>
          <p:spPr>
            <a:xfrm>
              <a:off x="9460103" y="1620011"/>
              <a:ext cx="0" cy="4463415"/>
            </a:xfrm>
            <a:custGeom>
              <a:avLst/>
              <a:gdLst/>
              <a:ahLst/>
              <a:cxnLst/>
              <a:rect l="l" t="t" r="r" b="b"/>
              <a:pathLst>
                <a:path h="4463415">
                  <a:moveTo>
                    <a:pt x="0" y="0"/>
                  </a:moveTo>
                  <a:lnTo>
                    <a:pt x="0" y="4463415"/>
                  </a:lnTo>
                </a:path>
              </a:pathLst>
            </a:custGeom>
            <a:ln w="10667">
              <a:noFill/>
            </a:ln>
          </p:spPr>
          <p:txBody>
            <a:bodyPr wrap="square" lIns="0" tIns="0" rIns="0" bIns="0" rtlCol="0"/>
            <a:lstStyle/>
            <a:p>
              <a:endParaRPr>
                <a:solidFill>
                  <a:srgbClr val="63B7C6"/>
                </a:solidFill>
              </a:endParaRPr>
            </a:p>
          </p:txBody>
        </p:sp>
        <p:sp>
          <p:nvSpPr>
            <p:cNvPr id="9" name="object 7"/>
            <p:cNvSpPr/>
            <p:nvPr/>
          </p:nvSpPr>
          <p:spPr>
            <a:xfrm>
              <a:off x="1229867" y="1620011"/>
              <a:ext cx="6350" cy="5080"/>
            </a:xfrm>
            <a:custGeom>
              <a:avLst/>
              <a:gdLst/>
              <a:ahLst/>
              <a:cxnLst/>
              <a:rect l="l" t="t" r="r" b="b"/>
              <a:pathLst>
                <a:path w="6350" h="5080">
                  <a:moveTo>
                    <a:pt x="6095" y="0"/>
                  </a:moveTo>
                  <a:lnTo>
                    <a:pt x="0" y="4572"/>
                  </a:lnTo>
                  <a:lnTo>
                    <a:pt x="6095" y="4572"/>
                  </a:lnTo>
                  <a:lnTo>
                    <a:pt x="6095" y="0"/>
                  </a:lnTo>
                  <a:close/>
                </a:path>
              </a:pathLst>
            </a:custGeom>
            <a:solidFill>
              <a:srgbClr val="000000"/>
            </a:solidFill>
            <a:ln>
              <a:noFill/>
            </a:ln>
          </p:spPr>
          <p:txBody>
            <a:bodyPr wrap="square" lIns="0" tIns="0" rIns="0" bIns="0" rtlCol="0"/>
            <a:lstStyle/>
            <a:p>
              <a:endParaRPr>
                <a:solidFill>
                  <a:srgbClr val="63B7C6"/>
                </a:solidFill>
              </a:endParaRPr>
            </a:p>
          </p:txBody>
        </p:sp>
        <p:sp>
          <p:nvSpPr>
            <p:cNvPr id="10" name="object 8"/>
            <p:cNvSpPr/>
            <p:nvPr/>
          </p:nvSpPr>
          <p:spPr>
            <a:xfrm>
              <a:off x="1235963" y="1622298"/>
              <a:ext cx="8218805" cy="0"/>
            </a:xfrm>
            <a:custGeom>
              <a:avLst/>
              <a:gdLst/>
              <a:ahLst/>
              <a:cxnLst/>
              <a:rect l="l" t="t" r="r" b="b"/>
              <a:pathLst>
                <a:path w="8218805">
                  <a:moveTo>
                    <a:pt x="0" y="0"/>
                  </a:moveTo>
                  <a:lnTo>
                    <a:pt x="8218805" y="0"/>
                  </a:lnTo>
                </a:path>
              </a:pathLst>
            </a:custGeom>
            <a:ln w="4570">
              <a:noFill/>
            </a:ln>
          </p:spPr>
          <p:txBody>
            <a:bodyPr wrap="square" lIns="0" tIns="0" rIns="0" bIns="0" rtlCol="0"/>
            <a:lstStyle/>
            <a:p>
              <a:endParaRPr>
                <a:solidFill>
                  <a:srgbClr val="63B7C6"/>
                </a:solidFill>
              </a:endParaRPr>
            </a:p>
          </p:txBody>
        </p:sp>
        <p:sp>
          <p:nvSpPr>
            <p:cNvPr id="12" name="object 10"/>
            <p:cNvSpPr txBox="1"/>
            <p:nvPr/>
          </p:nvSpPr>
          <p:spPr>
            <a:xfrm>
              <a:off x="1308353" y="1613153"/>
              <a:ext cx="6377305" cy="1120140"/>
            </a:xfrm>
            <a:prstGeom prst="rect">
              <a:avLst/>
            </a:prstGeom>
            <a:ln>
              <a:noFill/>
            </a:ln>
          </p:spPr>
          <p:txBody>
            <a:bodyPr vert="horz" wrap="square" lIns="0" tIns="12700" rIns="0" bIns="0" rtlCol="0">
              <a:spAutoFit/>
            </a:bodyPr>
            <a:lstStyle/>
            <a:p>
              <a:pPr marL="12700" marR="5080" algn="just">
                <a:lnSpc>
                  <a:spcPct val="100000"/>
                </a:lnSpc>
                <a:spcBef>
                  <a:spcPts val="100"/>
                </a:spcBef>
              </a:pPr>
              <a:r>
                <a:rPr lang="en-US" altLang="fr-FR" sz="2400" dirty="0">
                  <a:solidFill>
                    <a:srgbClr val="FFFF00"/>
                  </a:solidFill>
                  <a:latin typeface="Calibri" panose="020F0502020204030204"/>
                  <a:cs typeface="Calibri" panose="020F0502020204030204"/>
                </a:rPr>
                <a:t>The secondary sector encompasses activities related to the transformation of raw materials from the primary sector.</a:t>
              </a:r>
              <a:endParaRPr lang="en-US" altLang="fr-FR" sz="2400" dirty="0">
                <a:solidFill>
                  <a:srgbClr val="FFFF00"/>
                </a:solidFill>
                <a:latin typeface="Calibri" panose="020F0502020204030204"/>
                <a:cs typeface="Calibri" panose="020F0502020204030204"/>
              </a:endParaRPr>
            </a:p>
          </p:txBody>
        </p:sp>
        <p:sp>
          <p:nvSpPr>
            <p:cNvPr id="13" name="object 11"/>
            <p:cNvSpPr txBox="1"/>
            <p:nvPr/>
          </p:nvSpPr>
          <p:spPr>
            <a:xfrm>
              <a:off x="1308353" y="2783281"/>
              <a:ext cx="8063230" cy="381635"/>
            </a:xfrm>
            <a:prstGeom prst="rect">
              <a:avLst/>
            </a:prstGeom>
            <a:ln>
              <a:noFill/>
            </a:ln>
          </p:spPr>
          <p:txBody>
            <a:bodyPr vert="horz" wrap="square" lIns="0" tIns="12700" rIns="0" bIns="0" rtlCol="0">
              <a:spAutoFit/>
            </a:bodyPr>
            <a:lstStyle/>
            <a:p>
              <a:pPr marL="355600" indent="-342900">
                <a:lnSpc>
                  <a:spcPct val="100000"/>
                </a:lnSpc>
                <a:spcBef>
                  <a:spcPts val="100"/>
                </a:spcBef>
                <a:buFont typeface="Arial" panose="020B0604020202020204"/>
                <a:buChar char="•"/>
                <a:tabLst>
                  <a:tab pos="354965" algn="l"/>
                  <a:tab pos="355600" algn="l"/>
                  <a:tab pos="1829435" algn="l"/>
                  <a:tab pos="3760470" algn="l"/>
                  <a:tab pos="5479415" algn="l"/>
                  <a:tab pos="7180580" algn="l"/>
                </a:tabLst>
              </a:pPr>
              <a:r>
                <a:rPr lang="en-US" altLang="fr-FR" sz="2400" dirty="0">
                  <a:solidFill>
                    <a:srgbClr val="FFFF00"/>
                  </a:solidFill>
                  <a:latin typeface="Calibri" panose="020F0502020204030204"/>
                  <a:cs typeface="Calibri" panose="020F0502020204030204"/>
                </a:rPr>
                <a:t>Industry (automotive, armaments, rail, naval,</a:t>
              </a:r>
              <a:r>
                <a:rPr lang="fr-FR" altLang="en-US" sz="2400" dirty="0">
                  <a:solidFill>
                    <a:srgbClr val="FFFF00"/>
                  </a:solidFill>
                  <a:latin typeface="Calibri" panose="020F0502020204030204"/>
                  <a:cs typeface="Calibri" panose="020F0502020204030204"/>
                </a:rPr>
                <a:t> </a:t>
              </a:r>
              <a:r>
                <a:rPr lang="en-US" altLang="fr-FR" sz="2400">
                  <a:solidFill>
                    <a:srgbClr val="FFFF00"/>
                  </a:solidFill>
                  <a:latin typeface="Calibri" panose="020F0502020204030204"/>
                  <a:cs typeface="Calibri" panose="020F0502020204030204"/>
                  <a:sym typeface="+mn-ea"/>
                </a:rPr>
                <a:t>aeronautics,</a:t>
              </a:r>
              <a:endParaRPr lang="en-US" altLang="fr-FR" sz="2400" dirty="0">
                <a:solidFill>
                  <a:srgbClr val="FFFF00"/>
                </a:solidFill>
                <a:latin typeface="Calibri" panose="020F0502020204030204"/>
                <a:cs typeface="Calibri" panose="020F0502020204030204"/>
                <a:sym typeface="+mn-ea"/>
              </a:endParaRPr>
            </a:p>
          </p:txBody>
        </p:sp>
        <p:sp>
          <p:nvSpPr>
            <p:cNvPr id="14" name="object 12"/>
            <p:cNvSpPr txBox="1"/>
            <p:nvPr/>
          </p:nvSpPr>
          <p:spPr>
            <a:xfrm>
              <a:off x="1389126" y="3149853"/>
              <a:ext cx="7983220" cy="874395"/>
            </a:xfrm>
            <a:prstGeom prst="rect">
              <a:avLst/>
            </a:prstGeom>
            <a:ln>
              <a:noFill/>
            </a:ln>
          </p:spPr>
          <p:txBody>
            <a:bodyPr vert="horz" wrap="square" lIns="0" tIns="12700" rIns="0" bIns="0" rtlCol="0">
              <a:noAutofit/>
            </a:bodyPr>
            <a:lstStyle/>
            <a:p>
              <a:pPr marL="12700" marR="5080">
                <a:lnSpc>
                  <a:spcPct val="100000"/>
                </a:lnSpc>
                <a:spcBef>
                  <a:spcPts val="100"/>
                </a:spcBef>
              </a:pPr>
              <a:r>
                <a:rPr sz="2400" spc="-20" dirty="0">
                  <a:solidFill>
                    <a:srgbClr val="FFFF00"/>
                  </a:solidFill>
                  <a:latin typeface="Calibri" panose="020F0502020204030204"/>
                  <a:cs typeface="Calibri" panose="020F0502020204030204"/>
                  <a:sym typeface="+mn-ea"/>
                </a:rPr>
                <a:t>astronautique,</a:t>
              </a:r>
              <a:r>
                <a:rPr lang="fr-FR" sz="2400" spc="-20" dirty="0">
                  <a:solidFill>
                    <a:srgbClr val="FFFF00"/>
                  </a:solidFill>
                  <a:latin typeface="Calibri" panose="020F0502020204030204"/>
                  <a:cs typeface="Calibri" panose="020F0502020204030204"/>
                  <a:sym typeface="+mn-ea"/>
                </a:rPr>
                <a:t> </a:t>
              </a:r>
              <a:r>
                <a:rPr sz="2400" spc="5" dirty="0">
                  <a:solidFill>
                    <a:srgbClr val="FFFF00"/>
                  </a:solidFill>
                  <a:latin typeface="Calibri" panose="020F0502020204030204"/>
                  <a:cs typeface="Calibri" panose="020F0502020204030204"/>
                  <a:sym typeface="+mn-ea"/>
                </a:rPr>
                <a:t>é</a:t>
              </a:r>
              <a:r>
                <a:rPr sz="2400" dirty="0">
                  <a:solidFill>
                    <a:srgbClr val="FFFF00"/>
                  </a:solidFill>
                  <a:latin typeface="Calibri" panose="020F0502020204030204"/>
                  <a:cs typeface="Calibri" panose="020F0502020204030204"/>
                  <a:sym typeface="+mn-ea"/>
                </a:rPr>
                <a:t>l</a:t>
              </a:r>
              <a:r>
                <a:rPr sz="2400" spc="5" dirty="0">
                  <a:solidFill>
                    <a:srgbClr val="FFFF00"/>
                  </a:solidFill>
                  <a:latin typeface="Calibri" panose="020F0502020204030204"/>
                  <a:cs typeface="Calibri" panose="020F0502020204030204"/>
                  <a:sym typeface="+mn-ea"/>
                </a:rPr>
                <a:t>ec</a:t>
              </a:r>
              <a:r>
                <a:rPr sz="2400" dirty="0">
                  <a:solidFill>
                    <a:srgbClr val="FFFF00"/>
                  </a:solidFill>
                  <a:latin typeface="Calibri" panose="020F0502020204030204"/>
                  <a:cs typeface="Calibri" panose="020F0502020204030204"/>
                  <a:sym typeface="+mn-ea"/>
                </a:rPr>
                <a:t>t</a:t>
              </a:r>
              <a:r>
                <a:rPr sz="2400" spc="-70" dirty="0">
                  <a:solidFill>
                    <a:srgbClr val="FFFF00"/>
                  </a:solidFill>
                  <a:latin typeface="Calibri" panose="020F0502020204030204"/>
                  <a:cs typeface="Calibri" panose="020F0502020204030204"/>
                  <a:sym typeface="+mn-ea"/>
                </a:rPr>
                <a:t>r</a:t>
              </a:r>
              <a:r>
                <a:rPr sz="2400" spc="-30" dirty="0">
                  <a:solidFill>
                    <a:srgbClr val="FFFF00"/>
                  </a:solidFill>
                  <a:latin typeface="Calibri" panose="020F0502020204030204"/>
                  <a:cs typeface="Calibri" panose="020F0502020204030204"/>
                  <a:sym typeface="+mn-ea"/>
                </a:rPr>
                <a:t>o</a:t>
              </a:r>
              <a:r>
                <a:rPr sz="2400" spc="-60" dirty="0">
                  <a:solidFill>
                    <a:srgbClr val="FFFF00"/>
                  </a:solidFill>
                  <a:latin typeface="Calibri" panose="020F0502020204030204"/>
                  <a:cs typeface="Calibri" panose="020F0502020204030204"/>
                  <a:sym typeface="+mn-ea"/>
                </a:rPr>
                <a:t>t</a:t>
              </a:r>
              <a:r>
                <a:rPr sz="2400" spc="5" dirty="0">
                  <a:solidFill>
                    <a:srgbClr val="FFFF00"/>
                  </a:solidFill>
                  <a:latin typeface="Calibri" panose="020F0502020204030204"/>
                  <a:cs typeface="Calibri" panose="020F0502020204030204"/>
                  <a:sym typeface="+mn-ea"/>
                </a:rPr>
                <a:t>ec</a:t>
              </a:r>
              <a:r>
                <a:rPr sz="2400" spc="-5" dirty="0">
                  <a:solidFill>
                    <a:srgbClr val="FFFF00"/>
                  </a:solidFill>
                  <a:latin typeface="Calibri" panose="020F0502020204030204"/>
                  <a:cs typeface="Calibri" panose="020F0502020204030204"/>
                  <a:sym typeface="+mn-ea"/>
                </a:rPr>
                <a:t>hniq</a:t>
              </a:r>
              <a:r>
                <a:rPr sz="2400" spc="-25" dirty="0">
                  <a:solidFill>
                    <a:srgbClr val="FFFF00"/>
                  </a:solidFill>
                  <a:latin typeface="Calibri" panose="020F0502020204030204"/>
                  <a:cs typeface="Calibri" panose="020F0502020204030204"/>
                  <a:sym typeface="+mn-ea"/>
                </a:rPr>
                <a:t>u</a:t>
              </a:r>
              <a:r>
                <a:rPr sz="2400" spc="5" dirty="0">
                  <a:solidFill>
                    <a:srgbClr val="FFFF00"/>
                  </a:solidFill>
                  <a:latin typeface="Calibri" panose="020F0502020204030204"/>
                  <a:cs typeface="Calibri" panose="020F0502020204030204"/>
                  <a:sym typeface="+mn-ea"/>
                </a:rPr>
                <a:t>e,</a:t>
              </a:r>
              <a:r>
                <a:rPr lang="fr-FR" sz="2400" spc="5" dirty="0">
                  <a:solidFill>
                    <a:srgbClr val="FFFF00"/>
                  </a:solidFill>
                  <a:latin typeface="Calibri" panose="020F0502020204030204"/>
                  <a:cs typeface="Calibri" panose="020F0502020204030204"/>
                  <a:sym typeface="+mn-ea"/>
                </a:rPr>
                <a:t> </a:t>
              </a:r>
              <a:r>
                <a:rPr lang="en-US" altLang="fr-FR" sz="2400">
                  <a:solidFill>
                    <a:srgbClr val="FFFF00"/>
                  </a:solidFill>
                  <a:latin typeface="Calibri" panose="020F0502020204030204"/>
                  <a:cs typeface="Calibri" panose="020F0502020204030204"/>
                </a:rPr>
                <a:t>electronics,</a:t>
              </a:r>
              <a:r>
                <a:rPr lang="fr-FR" altLang="en-US" sz="2400">
                  <a:solidFill>
                    <a:srgbClr val="FFFF00"/>
                  </a:solidFill>
                  <a:latin typeface="Calibri" panose="020F0502020204030204"/>
                  <a:cs typeface="Calibri" panose="020F0502020204030204"/>
                </a:rPr>
                <a:t> </a:t>
              </a:r>
              <a:r>
                <a:rPr sz="2400" spc="-15" dirty="0">
                  <a:solidFill>
                    <a:srgbClr val="FFFF00"/>
                  </a:solidFill>
                  <a:latin typeface="Calibri" panose="020F0502020204030204"/>
                  <a:cs typeface="Calibri" panose="020F0502020204030204"/>
                  <a:sym typeface="+mn-ea"/>
                </a:rPr>
                <a:t>spatiale, </a:t>
              </a:r>
              <a:r>
                <a:rPr lang="fr-FR" sz="2400" spc="-15" dirty="0">
                  <a:solidFill>
                    <a:srgbClr val="FFFF00"/>
                  </a:solidFill>
                  <a:latin typeface="Calibri" panose="020F0502020204030204"/>
                  <a:cs typeface="Calibri" panose="020F0502020204030204"/>
                  <a:sym typeface="+mn-ea"/>
                </a:rPr>
                <a:t>      </a:t>
              </a:r>
              <a:r>
                <a:rPr sz="2400" spc="5" dirty="0">
                  <a:solidFill>
                    <a:srgbClr val="FFFF00"/>
                  </a:solidFill>
                  <a:latin typeface="Calibri" panose="020F0502020204030204"/>
                  <a:cs typeface="Calibri" panose="020F0502020204030204"/>
                  <a:sym typeface="+mn-ea"/>
                </a:rPr>
                <a:t>é</a:t>
              </a:r>
              <a:r>
                <a:rPr sz="2400" spc="-5" dirty="0">
                  <a:solidFill>
                    <a:srgbClr val="FFFF00"/>
                  </a:solidFill>
                  <a:latin typeface="Calibri" panose="020F0502020204030204"/>
                  <a:cs typeface="Calibri" panose="020F0502020204030204"/>
                  <a:sym typeface="+mn-ea"/>
                </a:rPr>
                <a:t>n</a:t>
              </a:r>
              <a:r>
                <a:rPr sz="2400" spc="5" dirty="0">
                  <a:solidFill>
                    <a:srgbClr val="FFFF00"/>
                  </a:solidFill>
                  <a:latin typeface="Calibri" panose="020F0502020204030204"/>
                  <a:cs typeface="Calibri" panose="020F0502020204030204"/>
                  <a:sym typeface="+mn-ea"/>
                </a:rPr>
                <a:t>e</a:t>
              </a:r>
              <a:r>
                <a:rPr sz="2400" spc="-70" dirty="0">
                  <a:solidFill>
                    <a:srgbClr val="FFFF00"/>
                  </a:solidFill>
                  <a:latin typeface="Calibri" panose="020F0502020204030204"/>
                  <a:cs typeface="Calibri" panose="020F0502020204030204"/>
                  <a:sym typeface="+mn-ea"/>
                </a:rPr>
                <a:t>r</a:t>
              </a:r>
              <a:r>
                <a:rPr sz="2400" spc="-65" dirty="0">
                  <a:solidFill>
                    <a:srgbClr val="FFFF00"/>
                  </a:solidFill>
                  <a:latin typeface="Calibri" panose="020F0502020204030204"/>
                  <a:cs typeface="Calibri" panose="020F0502020204030204"/>
                  <a:sym typeface="+mn-ea"/>
                </a:rPr>
                <a:t>g</a:t>
              </a:r>
              <a:r>
                <a:rPr sz="2400" spc="-20" dirty="0">
                  <a:solidFill>
                    <a:srgbClr val="FFFF00"/>
                  </a:solidFill>
                  <a:latin typeface="Calibri" panose="020F0502020204030204"/>
                  <a:cs typeface="Calibri" panose="020F0502020204030204"/>
                  <a:sym typeface="+mn-ea"/>
                </a:rPr>
                <a:t>é</a:t>
              </a:r>
              <a:r>
                <a:rPr sz="2400" dirty="0">
                  <a:solidFill>
                    <a:srgbClr val="FFFF00"/>
                  </a:solidFill>
                  <a:latin typeface="Calibri" panose="020F0502020204030204"/>
                  <a:cs typeface="Calibri" panose="020F0502020204030204"/>
                  <a:sym typeface="+mn-ea"/>
                </a:rPr>
                <a:t>tiqu</a:t>
              </a:r>
              <a:r>
                <a:rPr sz="2400" spc="5" dirty="0">
                  <a:solidFill>
                    <a:srgbClr val="FFFF00"/>
                  </a:solidFill>
                  <a:latin typeface="Calibri" panose="020F0502020204030204"/>
                  <a:cs typeface="Calibri" panose="020F0502020204030204"/>
                  <a:sym typeface="+mn-ea"/>
                </a:rPr>
                <a:t>e,</a:t>
              </a:r>
              <a:r>
                <a:rPr lang="fr-FR" sz="2400" spc="5" dirty="0">
                  <a:solidFill>
                    <a:srgbClr val="FFFF00"/>
                  </a:solidFill>
                  <a:latin typeface="Calibri" panose="020F0502020204030204"/>
                  <a:cs typeface="Calibri" panose="020F0502020204030204"/>
                  <a:sym typeface="+mn-ea"/>
                </a:rPr>
                <a:t> </a:t>
              </a:r>
              <a:r>
                <a:rPr sz="2400" dirty="0">
                  <a:solidFill>
                    <a:srgbClr val="FFFF00"/>
                  </a:solidFill>
                  <a:latin typeface="Calibri" panose="020F0502020204030204"/>
                  <a:cs typeface="Calibri" panose="020F0502020204030204"/>
                  <a:sym typeface="+mn-ea"/>
                </a:rPr>
                <a:t>m</a:t>
              </a:r>
              <a:r>
                <a:rPr sz="2400" spc="-10" dirty="0">
                  <a:solidFill>
                    <a:srgbClr val="FFFF00"/>
                  </a:solidFill>
                  <a:latin typeface="Calibri" panose="020F0502020204030204"/>
                  <a:cs typeface="Calibri" panose="020F0502020204030204"/>
                  <a:sym typeface="+mn-ea"/>
                </a:rPr>
                <a:t>é</a:t>
              </a:r>
              <a:r>
                <a:rPr sz="2400" spc="-45" dirty="0">
                  <a:solidFill>
                    <a:srgbClr val="FFFF00"/>
                  </a:solidFill>
                  <a:latin typeface="Calibri" panose="020F0502020204030204"/>
                  <a:cs typeface="Calibri" panose="020F0502020204030204"/>
                  <a:sym typeface="+mn-ea"/>
                </a:rPr>
                <a:t>c</a:t>
              </a:r>
              <a:r>
                <a:rPr sz="2400" dirty="0">
                  <a:solidFill>
                    <a:srgbClr val="FFFF00"/>
                  </a:solidFill>
                  <a:latin typeface="Calibri" panose="020F0502020204030204"/>
                  <a:cs typeface="Calibri" panose="020F0502020204030204"/>
                  <a:sym typeface="+mn-ea"/>
                </a:rPr>
                <a:t>a</a:t>
              </a:r>
              <a:r>
                <a:rPr sz="2400" spc="-5" dirty="0">
                  <a:solidFill>
                    <a:srgbClr val="FFFF00"/>
                  </a:solidFill>
                  <a:latin typeface="Calibri" panose="020F0502020204030204"/>
                  <a:cs typeface="Calibri" panose="020F0502020204030204"/>
                  <a:sym typeface="+mn-ea"/>
                </a:rPr>
                <a:t>n</a:t>
              </a:r>
              <a:r>
                <a:rPr sz="2400" spc="-15" dirty="0">
                  <a:solidFill>
                    <a:srgbClr val="FFFF00"/>
                  </a:solidFill>
                  <a:latin typeface="Calibri" panose="020F0502020204030204"/>
                  <a:cs typeface="Calibri" panose="020F0502020204030204"/>
                  <a:sym typeface="+mn-ea"/>
                </a:rPr>
                <a:t>i</a:t>
              </a:r>
              <a:r>
                <a:rPr sz="2400" spc="-5" dirty="0">
                  <a:solidFill>
                    <a:srgbClr val="FFFF00"/>
                  </a:solidFill>
                  <a:latin typeface="Calibri" panose="020F0502020204030204"/>
                  <a:cs typeface="Calibri" panose="020F0502020204030204"/>
                  <a:sym typeface="+mn-ea"/>
                </a:rPr>
                <a:t>qu</a:t>
              </a:r>
              <a:r>
                <a:rPr sz="2400" dirty="0">
                  <a:solidFill>
                    <a:srgbClr val="FFFF00"/>
                  </a:solidFill>
                  <a:latin typeface="Calibri" panose="020F0502020204030204"/>
                  <a:cs typeface="Calibri" panose="020F0502020204030204"/>
                  <a:sym typeface="+mn-ea"/>
                </a:rPr>
                <a:t>e,  </a:t>
              </a:r>
              <a:r>
                <a:rPr sz="2400" spc="5" dirty="0">
                  <a:solidFill>
                    <a:srgbClr val="FFFF00"/>
                  </a:solidFill>
                  <a:latin typeface="Calibri" panose="020F0502020204030204"/>
                  <a:cs typeface="Calibri" panose="020F0502020204030204"/>
                  <a:sym typeface="+mn-ea"/>
                </a:rPr>
                <a:t>c</a:t>
              </a:r>
              <a:r>
                <a:rPr sz="2400" spc="-5" dirty="0">
                  <a:solidFill>
                    <a:srgbClr val="FFFF00"/>
                  </a:solidFill>
                  <a:latin typeface="Calibri" panose="020F0502020204030204"/>
                  <a:cs typeface="Calibri" panose="020F0502020204030204"/>
                  <a:sym typeface="+mn-ea"/>
                </a:rPr>
                <a:t>h</a:t>
              </a:r>
              <a:r>
                <a:rPr sz="2400" dirty="0">
                  <a:solidFill>
                    <a:srgbClr val="FFFF00"/>
                  </a:solidFill>
                  <a:latin typeface="Calibri" panose="020F0502020204030204"/>
                  <a:cs typeface="Calibri" panose="020F0502020204030204"/>
                  <a:sym typeface="+mn-ea"/>
                </a:rPr>
                <a:t>im</a:t>
              </a:r>
              <a:r>
                <a:rPr sz="2400" spc="-15" dirty="0">
                  <a:solidFill>
                    <a:srgbClr val="FFFF00"/>
                  </a:solidFill>
                  <a:latin typeface="Calibri" panose="020F0502020204030204"/>
                  <a:cs typeface="Calibri" panose="020F0502020204030204"/>
                  <a:sym typeface="+mn-ea"/>
                </a:rPr>
                <a:t>i</a:t>
              </a:r>
              <a:r>
                <a:rPr sz="2400" spc="-5" dirty="0">
                  <a:solidFill>
                    <a:srgbClr val="FFFF00"/>
                  </a:solidFill>
                  <a:latin typeface="Calibri" panose="020F0502020204030204"/>
                  <a:cs typeface="Calibri" panose="020F0502020204030204"/>
                  <a:sym typeface="+mn-ea"/>
                </a:rPr>
                <a:t>qu</a:t>
              </a:r>
              <a:r>
                <a:rPr sz="2400" spc="5" dirty="0">
                  <a:solidFill>
                    <a:srgbClr val="FFFF00"/>
                  </a:solidFill>
                  <a:latin typeface="Calibri" panose="020F0502020204030204"/>
                  <a:cs typeface="Calibri" panose="020F0502020204030204"/>
                  <a:sym typeface="+mn-ea"/>
                </a:rPr>
                <a:t>e</a:t>
              </a:r>
              <a:endParaRPr sz="2400" dirty="0">
                <a:solidFill>
                  <a:srgbClr val="FFFF00"/>
                </a:solidFill>
                <a:latin typeface="Calibri" panose="020F0502020204030204"/>
                <a:cs typeface="Calibri" panose="020F0502020204030204"/>
              </a:endParaRPr>
            </a:p>
            <a:p>
              <a:pPr marL="12700" marR="5080">
                <a:lnSpc>
                  <a:spcPct val="100000"/>
                </a:lnSpc>
                <a:spcBef>
                  <a:spcPts val="100"/>
                </a:spcBef>
              </a:pPr>
              <a:r>
                <a:rPr sz="2400" spc="-15" dirty="0">
                  <a:solidFill>
                    <a:srgbClr val="63B7C6"/>
                  </a:solidFill>
                  <a:latin typeface="Calibri" panose="020F0502020204030204"/>
                  <a:cs typeface="Calibri" panose="020F0502020204030204"/>
                  <a:sym typeface="+mn-ea"/>
                </a:rPr>
                <a:t> </a:t>
              </a:r>
              <a:endParaRPr lang="en-US" altLang="fr-FR" sz="2400" spc="-15" dirty="0">
                <a:solidFill>
                  <a:srgbClr val="63B7C6"/>
                </a:solidFill>
                <a:latin typeface="Calibri" panose="020F0502020204030204"/>
                <a:cs typeface="Calibri" panose="020F0502020204030204"/>
                <a:sym typeface="+mn-ea"/>
              </a:endParaRPr>
            </a:p>
          </p:txBody>
        </p:sp>
        <p:sp>
          <p:nvSpPr>
            <p:cNvPr id="16" name="object 14"/>
            <p:cNvSpPr txBox="1"/>
            <p:nvPr/>
          </p:nvSpPr>
          <p:spPr>
            <a:xfrm>
              <a:off x="5961379" y="5207635"/>
              <a:ext cx="1595120" cy="381635"/>
            </a:xfrm>
            <a:prstGeom prst="rect">
              <a:avLst/>
            </a:prstGeom>
            <a:ln>
              <a:noFill/>
            </a:ln>
          </p:spPr>
          <p:txBody>
            <a:bodyPr vert="horz" wrap="square" lIns="0" tIns="12700" rIns="0" bIns="0" rtlCol="0">
              <a:spAutoFit/>
            </a:bodyPr>
            <a:lstStyle/>
            <a:p>
              <a:pPr marL="12700" marR="5080" indent="121920">
                <a:lnSpc>
                  <a:spcPct val="100000"/>
                </a:lnSpc>
                <a:spcBef>
                  <a:spcPts val="100"/>
                </a:spcBef>
              </a:pPr>
              <a:endParaRPr sz="2400" dirty="0">
                <a:solidFill>
                  <a:srgbClr val="63B7C6"/>
                </a:solidFill>
                <a:latin typeface="Calibri" panose="020F0502020204030204"/>
                <a:cs typeface="Calibri" panose="020F0502020204030204"/>
              </a:endParaRPr>
            </a:p>
          </p:txBody>
        </p:sp>
        <p:sp>
          <p:nvSpPr>
            <p:cNvPr id="17" name="object 15"/>
            <p:cNvSpPr txBox="1"/>
            <p:nvPr/>
          </p:nvSpPr>
          <p:spPr>
            <a:xfrm>
              <a:off x="7773796" y="5207635"/>
              <a:ext cx="1469390" cy="381635"/>
            </a:xfrm>
            <a:prstGeom prst="rect">
              <a:avLst/>
            </a:prstGeom>
            <a:ln>
              <a:noFill/>
            </a:ln>
          </p:spPr>
          <p:txBody>
            <a:bodyPr vert="horz" wrap="square" lIns="0" tIns="12700" rIns="0" bIns="0" rtlCol="0">
              <a:spAutoFit/>
            </a:bodyPr>
            <a:lstStyle/>
            <a:p>
              <a:pPr marL="234950" marR="5080" indent="-222885">
                <a:lnSpc>
                  <a:spcPct val="100000"/>
                </a:lnSpc>
                <a:spcBef>
                  <a:spcPts val="100"/>
                </a:spcBef>
              </a:pPr>
              <a:r>
                <a:rPr sz="2400" spc="5" dirty="0">
                  <a:solidFill>
                    <a:srgbClr val="63B7C6"/>
                  </a:solidFill>
                  <a:latin typeface="Calibri" panose="020F0502020204030204"/>
                  <a:cs typeface="Calibri" panose="020F0502020204030204"/>
                </a:rPr>
                <a:t>,</a:t>
              </a:r>
              <a:endParaRPr sz="2400">
                <a:solidFill>
                  <a:srgbClr val="63B7C6"/>
                </a:solidFill>
                <a:latin typeface="Calibri" panose="020F0502020204030204"/>
                <a:cs typeface="Calibri" panose="020F0502020204030204"/>
              </a:endParaRPr>
            </a:p>
          </p:txBody>
        </p:sp>
        <p:sp>
          <p:nvSpPr>
            <p:cNvPr id="18" name="object 16"/>
            <p:cNvSpPr txBox="1"/>
            <p:nvPr/>
          </p:nvSpPr>
          <p:spPr>
            <a:xfrm>
              <a:off x="7343647" y="2554605"/>
              <a:ext cx="2027555" cy="381635"/>
            </a:xfrm>
            <a:prstGeom prst="rect">
              <a:avLst/>
            </a:prstGeom>
            <a:ln>
              <a:noFill/>
            </a:ln>
          </p:spPr>
          <p:txBody>
            <a:bodyPr vert="horz" wrap="square" lIns="0" tIns="12700" rIns="0" bIns="0" rtlCol="0">
              <a:spAutoFit/>
            </a:bodyPr>
            <a:lstStyle/>
            <a:p>
              <a:pPr marL="12700">
                <a:lnSpc>
                  <a:spcPct val="100000"/>
                </a:lnSpc>
                <a:spcBef>
                  <a:spcPts val="100"/>
                </a:spcBef>
                <a:tabLst>
                  <a:tab pos="1173480" algn="l"/>
                </a:tabLst>
              </a:pPr>
              <a:r>
                <a:rPr sz="2400" spc="-65" dirty="0">
                  <a:solidFill>
                    <a:srgbClr val="63B7C6"/>
                  </a:solidFill>
                  <a:latin typeface="Calibri" panose="020F0502020204030204"/>
                  <a:cs typeface="Calibri" panose="020F0502020204030204"/>
                </a:rPr>
                <a:t>	</a:t>
              </a:r>
              <a:r>
                <a:rPr sz="2400" spc="-20" dirty="0">
                  <a:solidFill>
                    <a:srgbClr val="63B7C6"/>
                  </a:solidFill>
                  <a:latin typeface="Calibri" panose="020F0502020204030204"/>
                  <a:cs typeface="Calibri" panose="020F0502020204030204"/>
                </a:rPr>
                <a:t>,</a:t>
              </a:r>
              <a:endParaRPr sz="2400">
                <a:solidFill>
                  <a:srgbClr val="63B7C6"/>
                </a:solidFill>
                <a:latin typeface="Calibri" panose="020F0502020204030204"/>
                <a:cs typeface="Calibri" panose="020F0502020204030204"/>
              </a:endParaRPr>
            </a:p>
          </p:txBody>
        </p:sp>
        <p:sp>
          <p:nvSpPr>
            <p:cNvPr id="19" name="object 17"/>
            <p:cNvSpPr txBox="1"/>
            <p:nvPr/>
          </p:nvSpPr>
          <p:spPr>
            <a:xfrm>
              <a:off x="1308481" y="3881373"/>
              <a:ext cx="8100695" cy="2089785"/>
            </a:xfrm>
            <a:prstGeom prst="rect">
              <a:avLst/>
            </a:prstGeom>
            <a:ln>
              <a:noFill/>
            </a:ln>
          </p:spPr>
          <p:txBody>
            <a:bodyPr vert="horz" wrap="square" lIns="0" tIns="12700" rIns="0" bIns="0" rtlCol="0">
              <a:spAutoFit/>
            </a:bodyPr>
            <a:lstStyle/>
            <a:p>
              <a:pPr marL="355600" marR="5080">
                <a:lnSpc>
                  <a:spcPct val="100000"/>
                </a:lnSpc>
                <a:spcBef>
                  <a:spcPts val="100"/>
                </a:spcBef>
                <a:tabLst>
                  <a:tab pos="2795270" algn="l"/>
                  <a:tab pos="5145405" algn="l"/>
                </a:tabLst>
              </a:pPr>
              <a:r>
                <a:rPr sz="2400" spc="-5" dirty="0">
                  <a:solidFill>
                    <a:srgbClr val="FFFF00"/>
                  </a:solidFill>
                  <a:latin typeface="Calibri" panose="020F0502020204030204"/>
                  <a:cs typeface="Calibri" panose="020F0502020204030204"/>
                </a:rPr>
                <a:t>ph</a:t>
              </a:r>
              <a:r>
                <a:rPr sz="2400" dirty="0">
                  <a:solidFill>
                    <a:srgbClr val="FFFF00"/>
                  </a:solidFill>
                  <a:latin typeface="Calibri" panose="020F0502020204030204"/>
                  <a:cs typeface="Calibri" panose="020F0502020204030204"/>
                </a:rPr>
                <a:t>arm</a:t>
              </a:r>
              <a:r>
                <a:rPr sz="2400" spc="5" dirty="0">
                  <a:solidFill>
                    <a:srgbClr val="FFFF00"/>
                  </a:solidFill>
                  <a:latin typeface="Calibri" panose="020F0502020204030204"/>
                  <a:cs typeface="Calibri" panose="020F0502020204030204"/>
                </a:rPr>
                <a:t>a</a:t>
              </a:r>
              <a:r>
                <a:rPr sz="2400" dirty="0">
                  <a:solidFill>
                    <a:srgbClr val="FFFF00"/>
                  </a:solidFill>
                  <a:latin typeface="Calibri" panose="020F0502020204030204"/>
                  <a:cs typeface="Calibri" panose="020F0502020204030204"/>
                </a:rPr>
                <a:t>c</a:t>
              </a:r>
              <a:r>
                <a:rPr sz="2400" spc="10" dirty="0">
                  <a:solidFill>
                    <a:srgbClr val="FFFF00"/>
                  </a:solidFill>
                  <a:latin typeface="Calibri" panose="020F0502020204030204"/>
                  <a:cs typeface="Calibri" panose="020F0502020204030204"/>
                </a:rPr>
                <a:t>e</a:t>
              </a:r>
              <a:r>
                <a:rPr sz="2400" spc="-15" dirty="0">
                  <a:solidFill>
                    <a:srgbClr val="FFFF00"/>
                  </a:solidFill>
                  <a:latin typeface="Calibri" panose="020F0502020204030204"/>
                  <a:cs typeface="Calibri" panose="020F0502020204030204"/>
                </a:rPr>
                <a:t>uti</a:t>
              </a:r>
              <a:r>
                <a:rPr sz="2400" spc="-5" dirty="0">
                  <a:solidFill>
                    <a:srgbClr val="FFFF00"/>
                  </a:solidFill>
                  <a:latin typeface="Calibri" panose="020F0502020204030204"/>
                  <a:cs typeface="Calibri" panose="020F0502020204030204"/>
                </a:rPr>
                <a:t>qu</a:t>
              </a:r>
              <a:r>
                <a:rPr sz="2400" spc="5" dirty="0">
                  <a:solidFill>
                    <a:srgbClr val="FFFF00"/>
                  </a:solidFill>
                  <a:latin typeface="Calibri" panose="020F0502020204030204"/>
                  <a:cs typeface="Calibri" panose="020F0502020204030204"/>
                </a:rPr>
                <a:t>e</a:t>
              </a:r>
              <a:r>
                <a:rPr sz="2400" dirty="0">
                  <a:solidFill>
                    <a:srgbClr val="FFFF00"/>
                  </a:solidFill>
                  <a:latin typeface="Calibri" panose="020F0502020204030204"/>
                  <a:cs typeface="Calibri" panose="020F0502020204030204"/>
                </a:rPr>
                <a:t>,	a</a:t>
              </a:r>
              <a:r>
                <a:rPr sz="2400" spc="-5" dirty="0">
                  <a:solidFill>
                    <a:srgbClr val="FFFF00"/>
                  </a:solidFill>
                  <a:latin typeface="Calibri" panose="020F0502020204030204"/>
                  <a:cs typeface="Calibri" panose="020F0502020204030204"/>
                </a:rPr>
                <a:t>g</a:t>
              </a:r>
              <a:r>
                <a:rPr sz="2400" spc="-70" dirty="0">
                  <a:solidFill>
                    <a:srgbClr val="FFFF00"/>
                  </a:solidFill>
                  <a:latin typeface="Calibri" panose="020F0502020204030204"/>
                  <a:cs typeface="Calibri" panose="020F0502020204030204"/>
                </a:rPr>
                <a:t>r</a:t>
              </a:r>
              <a:r>
                <a:rPr sz="2400" spc="-30" dirty="0">
                  <a:solidFill>
                    <a:srgbClr val="FFFF00"/>
                  </a:solidFill>
                  <a:latin typeface="Calibri" panose="020F0502020204030204"/>
                  <a:cs typeface="Calibri" panose="020F0502020204030204"/>
                </a:rPr>
                <a:t>o</a:t>
              </a:r>
              <a:r>
                <a:rPr sz="2400" dirty="0">
                  <a:solidFill>
                    <a:srgbClr val="FFFF00"/>
                  </a:solidFill>
                  <a:latin typeface="Calibri" panose="020F0502020204030204"/>
                  <a:cs typeface="Calibri" panose="020F0502020204030204"/>
                </a:rPr>
                <a:t>alim</a:t>
              </a:r>
              <a:r>
                <a:rPr sz="2400" spc="15" dirty="0">
                  <a:solidFill>
                    <a:srgbClr val="FFFF00"/>
                  </a:solidFill>
                  <a:latin typeface="Calibri" panose="020F0502020204030204"/>
                  <a:cs typeface="Calibri" panose="020F0502020204030204"/>
                </a:rPr>
                <a:t>e</a:t>
              </a:r>
              <a:r>
                <a:rPr sz="2400" spc="-65" dirty="0">
                  <a:solidFill>
                    <a:srgbClr val="FFFF00"/>
                  </a:solidFill>
                  <a:latin typeface="Calibri" panose="020F0502020204030204"/>
                  <a:cs typeface="Calibri" panose="020F0502020204030204"/>
                </a:rPr>
                <a:t>n</a:t>
              </a:r>
              <a:r>
                <a:rPr sz="2400" spc="-50" dirty="0">
                  <a:solidFill>
                    <a:srgbClr val="FFFF00"/>
                  </a:solidFill>
                  <a:latin typeface="Calibri" panose="020F0502020204030204"/>
                  <a:cs typeface="Calibri" panose="020F0502020204030204"/>
                </a:rPr>
                <a:t>t</a:t>
              </a:r>
              <a:r>
                <a:rPr sz="2400" dirty="0">
                  <a:solidFill>
                    <a:srgbClr val="FFFF00"/>
                  </a:solidFill>
                  <a:latin typeface="Calibri" panose="020F0502020204030204"/>
                  <a:cs typeface="Calibri" panose="020F0502020204030204"/>
                </a:rPr>
                <a:t>ai</a:t>
              </a:r>
              <a:r>
                <a:rPr sz="2400" spc="-70" dirty="0">
                  <a:solidFill>
                    <a:srgbClr val="FFFF00"/>
                  </a:solidFill>
                  <a:latin typeface="Calibri" panose="020F0502020204030204"/>
                  <a:cs typeface="Calibri" panose="020F0502020204030204"/>
                </a:rPr>
                <a:t>r</a:t>
              </a:r>
              <a:r>
                <a:rPr sz="2400" spc="5" dirty="0">
                  <a:solidFill>
                    <a:srgbClr val="FFFF00"/>
                  </a:solidFill>
                  <a:latin typeface="Calibri" panose="020F0502020204030204"/>
                  <a:cs typeface="Calibri" panose="020F0502020204030204"/>
                </a:rPr>
                <a:t>e</a:t>
              </a:r>
              <a:r>
                <a:rPr sz="2400" dirty="0">
                  <a:solidFill>
                    <a:srgbClr val="FFFF00"/>
                  </a:solidFill>
                  <a:latin typeface="Calibri" panose="020F0502020204030204"/>
                  <a:cs typeface="Calibri" panose="020F0502020204030204"/>
                </a:rPr>
                <a:t>,	</a:t>
              </a:r>
              <a:r>
                <a:rPr sz="2400" spc="-5" dirty="0">
                  <a:solidFill>
                    <a:srgbClr val="FFFF00"/>
                  </a:solidFill>
                  <a:latin typeface="Calibri" panose="020F0502020204030204"/>
                  <a:cs typeface="Calibri" panose="020F0502020204030204"/>
                </a:rPr>
                <a:t>b</a:t>
              </a:r>
              <a:r>
                <a:rPr sz="2400" spc="-20" dirty="0">
                  <a:solidFill>
                    <a:srgbClr val="FFFF00"/>
                  </a:solidFill>
                  <a:latin typeface="Calibri" panose="020F0502020204030204"/>
                  <a:cs typeface="Calibri" panose="020F0502020204030204"/>
                </a:rPr>
                <a:t>o</a:t>
              </a:r>
              <a:r>
                <a:rPr sz="2400" dirty="0">
                  <a:solidFill>
                    <a:srgbClr val="FFFF00"/>
                  </a:solidFill>
                  <a:latin typeface="Calibri" panose="020F0502020204030204"/>
                  <a:cs typeface="Calibri" panose="020F0502020204030204"/>
                </a:rPr>
                <a:t>i</a:t>
              </a:r>
              <a:r>
                <a:rPr sz="2400" spc="-5" dirty="0">
                  <a:solidFill>
                    <a:srgbClr val="FFFF00"/>
                  </a:solidFill>
                  <a:latin typeface="Calibri" panose="020F0502020204030204"/>
                  <a:cs typeface="Calibri" panose="020F0502020204030204"/>
                </a:rPr>
                <a:t>s</a:t>
              </a:r>
              <a:r>
                <a:rPr sz="2400" dirty="0">
                  <a:solidFill>
                    <a:srgbClr val="FFFF00"/>
                  </a:solidFill>
                  <a:latin typeface="Calibri" panose="020F0502020204030204"/>
                  <a:cs typeface="Calibri" panose="020F0502020204030204"/>
                </a:rPr>
                <a:t>,  </a:t>
              </a:r>
              <a:r>
                <a:rPr sz="2400" spc="-65" dirty="0">
                  <a:solidFill>
                    <a:srgbClr val="FFFF00"/>
                  </a:solidFill>
                  <a:latin typeface="Calibri" panose="020F0502020204030204"/>
                  <a:cs typeface="Calibri" panose="020F0502020204030204"/>
                  <a:sym typeface="+mn-ea"/>
                </a:rPr>
                <a:t>papier,</a:t>
              </a:r>
              <a:r>
                <a:rPr lang="fr-FR" sz="2400" spc="-65" dirty="0">
                  <a:solidFill>
                    <a:srgbClr val="FFFF00"/>
                  </a:solidFill>
                  <a:latin typeface="Calibri" panose="020F0502020204030204"/>
                  <a:cs typeface="Calibri" panose="020F0502020204030204"/>
                  <a:sym typeface="+mn-ea"/>
                </a:rPr>
                <a:t> </a:t>
              </a:r>
              <a:r>
                <a:rPr sz="2400" spc="-20" dirty="0">
                  <a:solidFill>
                    <a:srgbClr val="FFFF00"/>
                  </a:solidFill>
                  <a:latin typeface="Calibri" panose="020F0502020204030204"/>
                  <a:cs typeface="Calibri" panose="020F0502020204030204"/>
                  <a:sym typeface="+mn-ea"/>
                </a:rPr>
                <a:t>textile</a:t>
              </a:r>
              <a:r>
                <a:rPr lang="fr-FR" sz="2400" spc="-20" dirty="0">
                  <a:solidFill>
                    <a:srgbClr val="FFFF00"/>
                  </a:solidFill>
                  <a:latin typeface="Calibri" panose="020F0502020204030204"/>
                  <a:cs typeface="Calibri" panose="020F0502020204030204"/>
                  <a:sym typeface="+mn-ea"/>
                </a:rPr>
                <a:t>, </a:t>
              </a:r>
              <a:r>
                <a:rPr sz="2400" spc="-20" dirty="0">
                  <a:solidFill>
                    <a:srgbClr val="FFFF00"/>
                  </a:solidFill>
                  <a:latin typeface="Calibri" panose="020F0502020204030204"/>
                  <a:cs typeface="Calibri" panose="020F0502020204030204"/>
                </a:rPr>
                <a:t>production </a:t>
              </a:r>
              <a:r>
                <a:rPr sz="2400" spc="-45" dirty="0">
                  <a:solidFill>
                    <a:srgbClr val="FFFF00"/>
                  </a:solidFill>
                  <a:latin typeface="Calibri" panose="020F0502020204030204"/>
                  <a:cs typeface="Calibri" panose="020F0502020204030204"/>
                </a:rPr>
                <a:t>d’énergie, </a:t>
              </a:r>
              <a:r>
                <a:rPr sz="2400" spc="-40" dirty="0">
                  <a:solidFill>
                    <a:srgbClr val="FFFF00"/>
                  </a:solidFill>
                  <a:latin typeface="Calibri" panose="020F0502020204030204"/>
                  <a:cs typeface="Calibri" panose="020F0502020204030204"/>
                </a:rPr>
                <a:t>électroménager,</a:t>
              </a:r>
              <a:r>
                <a:rPr sz="2400" spc="-30" dirty="0">
                  <a:solidFill>
                    <a:srgbClr val="FFFF00"/>
                  </a:solidFill>
                  <a:latin typeface="Calibri" panose="020F0502020204030204"/>
                  <a:cs typeface="Calibri" panose="020F0502020204030204"/>
                </a:rPr>
                <a:t> </a:t>
              </a:r>
              <a:r>
                <a:rPr sz="2400" spc="-5" dirty="0">
                  <a:solidFill>
                    <a:srgbClr val="FFFF00"/>
                  </a:solidFill>
                  <a:latin typeface="Calibri" panose="020F0502020204030204"/>
                  <a:cs typeface="Calibri" panose="020F0502020204030204"/>
                </a:rPr>
                <a:t>…)</a:t>
              </a:r>
              <a:endParaRPr sz="2400" dirty="0">
                <a:solidFill>
                  <a:srgbClr val="FFFF00"/>
                </a:solidFill>
                <a:latin typeface="Calibri" panose="020F0502020204030204"/>
                <a:cs typeface="Calibri" panose="020F0502020204030204"/>
              </a:endParaRPr>
            </a:p>
            <a:p>
              <a:pPr marL="355600" indent="-342900">
                <a:lnSpc>
                  <a:spcPct val="100000"/>
                </a:lnSpc>
                <a:spcBef>
                  <a:spcPts val="600"/>
                </a:spcBef>
                <a:buFont typeface="Arial" panose="020B0604020202020204"/>
                <a:buChar char="•"/>
                <a:tabLst>
                  <a:tab pos="354965" algn="l"/>
                  <a:tab pos="355600" algn="l"/>
                </a:tabLst>
              </a:pPr>
              <a:r>
                <a:rPr sz="2400" b="1" spc="-20" dirty="0">
                  <a:solidFill>
                    <a:srgbClr val="FFFF00"/>
                  </a:solidFill>
                  <a:latin typeface="Calibri" panose="020F0502020204030204"/>
                  <a:cs typeface="Calibri" panose="020F0502020204030204"/>
                </a:rPr>
                <a:t>Bâtiment </a:t>
              </a:r>
              <a:r>
                <a:rPr sz="2400" b="1" spc="-5" dirty="0">
                  <a:solidFill>
                    <a:srgbClr val="FFFF00"/>
                  </a:solidFill>
                  <a:latin typeface="Calibri" panose="020F0502020204030204"/>
                  <a:cs typeface="Calibri" panose="020F0502020204030204"/>
                </a:rPr>
                <a:t>et </a:t>
              </a:r>
              <a:r>
                <a:rPr sz="2400" b="1" spc="-40" dirty="0">
                  <a:solidFill>
                    <a:srgbClr val="FFFF00"/>
                  </a:solidFill>
                  <a:latin typeface="Calibri" panose="020F0502020204030204"/>
                  <a:cs typeface="Calibri" panose="020F0502020204030204"/>
                </a:rPr>
                <a:t>travaux</a:t>
              </a:r>
              <a:r>
                <a:rPr sz="2400" b="1" spc="10" dirty="0">
                  <a:solidFill>
                    <a:srgbClr val="FFFF00"/>
                  </a:solidFill>
                  <a:latin typeface="Calibri" panose="020F0502020204030204"/>
                  <a:cs typeface="Calibri" panose="020F0502020204030204"/>
                </a:rPr>
                <a:t> </a:t>
              </a:r>
              <a:r>
                <a:rPr sz="2400" b="1" spc="-5" dirty="0">
                  <a:solidFill>
                    <a:srgbClr val="FFFF00"/>
                  </a:solidFill>
                  <a:latin typeface="Calibri" panose="020F0502020204030204"/>
                  <a:cs typeface="Calibri" panose="020F0502020204030204"/>
                </a:rPr>
                <a:t>publics</a:t>
              </a:r>
              <a:endParaRPr sz="2400" dirty="0">
                <a:solidFill>
                  <a:srgbClr val="FFFF00"/>
                </a:solidFill>
                <a:latin typeface="Calibri" panose="020F0502020204030204"/>
                <a:cs typeface="Calibri" panose="020F0502020204030204"/>
              </a:endParaRPr>
            </a:p>
            <a:p>
              <a:pPr marL="355600" indent="-342900">
                <a:lnSpc>
                  <a:spcPct val="100000"/>
                </a:lnSpc>
                <a:spcBef>
                  <a:spcPts val="600"/>
                </a:spcBef>
                <a:buFont typeface="Arial" panose="020B0604020202020204"/>
                <a:buChar char="•"/>
                <a:tabLst>
                  <a:tab pos="354965" algn="l"/>
                  <a:tab pos="355600" algn="l"/>
                </a:tabLst>
              </a:pPr>
              <a:r>
                <a:rPr sz="2400" b="1" spc="-20" dirty="0">
                  <a:solidFill>
                    <a:srgbClr val="FFFF00"/>
                  </a:solidFill>
                  <a:latin typeface="Calibri" panose="020F0502020204030204"/>
                  <a:cs typeface="Calibri" panose="020F0502020204030204"/>
                </a:rPr>
                <a:t>Habitat</a:t>
              </a:r>
              <a:endParaRPr sz="2400" dirty="0">
                <a:solidFill>
                  <a:srgbClr val="FFFF00"/>
                </a:solidFill>
                <a:latin typeface="Calibri" panose="020F0502020204030204"/>
                <a:cs typeface="Calibri" panose="020F0502020204030204"/>
              </a:endParaRPr>
            </a:p>
            <a:p>
              <a:pPr marL="355600" indent="-342900">
                <a:lnSpc>
                  <a:spcPct val="100000"/>
                </a:lnSpc>
                <a:spcBef>
                  <a:spcPts val="600"/>
                </a:spcBef>
                <a:buFont typeface="Arial" panose="020B0604020202020204"/>
                <a:buChar char="•"/>
                <a:tabLst>
                  <a:tab pos="354965" algn="l"/>
                  <a:tab pos="355600" algn="l"/>
                </a:tabLst>
              </a:pPr>
              <a:r>
                <a:rPr sz="2400" b="1" spc="-20" dirty="0">
                  <a:solidFill>
                    <a:srgbClr val="FFFF00"/>
                  </a:solidFill>
                  <a:latin typeface="Calibri" panose="020F0502020204030204"/>
                  <a:cs typeface="Calibri" panose="020F0502020204030204"/>
                </a:rPr>
                <a:t>Artisanat</a:t>
              </a:r>
              <a:endParaRPr sz="2400" b="1" spc="-20" dirty="0">
                <a:solidFill>
                  <a:srgbClr val="FFFF00"/>
                </a:solidFill>
                <a:latin typeface="Calibri" panose="020F0502020204030204"/>
                <a:cs typeface="Calibri" panose="020F0502020204030204"/>
              </a:endParaRPr>
            </a:p>
          </p:txBody>
        </p:sp>
      </p:gr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44500" y="542925"/>
            <a:ext cx="11214100" cy="534035"/>
          </a:xfrm>
        </p:spPr>
        <p:txBody>
          <a:bodyPr/>
          <a:lstStyle/>
          <a:p>
            <a:r>
              <a:rPr lang="en-US" altLang="fr-FR" dirty="0"/>
              <a:t>Tertiary sector</a:t>
            </a:r>
            <a:endParaRPr lang="en-US" altLang="fr-FR" dirty="0"/>
          </a:p>
        </p:txBody>
      </p:sp>
      <p:sp>
        <p:nvSpPr>
          <p:cNvPr id="3" name="Espace réservé du numéro de diapositive 2"/>
          <p:cNvSpPr>
            <a:spLocks noGrp="1"/>
          </p:cNvSpPr>
          <p:nvPr>
            <p:ph type="sldNum" sz="quarter" idx="12"/>
          </p:nvPr>
        </p:nvSpPr>
        <p:spPr/>
        <p:txBody>
          <a:bodyPr/>
          <a:lstStyle/>
          <a:p>
            <a:pPr rtl="0"/>
            <a:fld id="{C263D6C4-4840-40CC-AC84-17E24B3B7BDE}" type="slidenum">
              <a:rPr lang="fr-FR" noProof="0" smtClean="0"/>
            </a:fld>
            <a:endParaRPr lang="fr-FR" noProof="0"/>
          </a:p>
        </p:txBody>
      </p:sp>
      <p:sp>
        <p:nvSpPr>
          <p:cNvPr id="4" name="Rectangle 3"/>
          <p:cNvSpPr/>
          <p:nvPr/>
        </p:nvSpPr>
        <p:spPr>
          <a:xfrm>
            <a:off x="1901780" y="1532800"/>
            <a:ext cx="6096000" cy="4761865"/>
          </a:xfrm>
          <a:prstGeom prst="rect">
            <a:avLst/>
          </a:prstGeom>
        </p:spPr>
        <p:txBody>
          <a:bodyPr>
            <a:spAutoFit/>
          </a:bodyPr>
          <a:lstStyle/>
          <a:p>
            <a:pPr marL="355600" indent="-342900">
              <a:lnSpc>
                <a:spcPct val="100000"/>
              </a:lnSpc>
              <a:spcBef>
                <a:spcPts val="695"/>
              </a:spcBef>
              <a:buFont typeface="Arial" panose="020B0604020202020204"/>
              <a:buChar char="•"/>
              <a:tabLst>
                <a:tab pos="354965" algn="l"/>
                <a:tab pos="355600" algn="l"/>
              </a:tabLst>
            </a:pPr>
            <a:r>
              <a:rPr lang="en-US" altLang="fr-FR" dirty="0">
                <a:solidFill>
                  <a:srgbClr val="FFFF00"/>
                </a:solidFill>
                <a:latin typeface="Calibri" panose="020F0502020204030204"/>
                <a:cs typeface="Calibri" panose="020F0502020204030204"/>
              </a:rPr>
              <a:t>HEALTH</a:t>
            </a:r>
            <a:endParaRPr lang="en-US" altLang="fr-FR" dirty="0">
              <a:solidFill>
                <a:srgbClr val="FFFF00"/>
              </a:solidFill>
              <a:latin typeface="Calibri" panose="020F0502020204030204"/>
              <a:cs typeface="Calibri" panose="020F0502020204030204"/>
            </a:endParaRPr>
          </a:p>
          <a:p>
            <a:pPr marL="355600" indent="-342900">
              <a:lnSpc>
                <a:spcPct val="100000"/>
              </a:lnSpc>
              <a:spcBef>
                <a:spcPts val="695"/>
              </a:spcBef>
              <a:buFont typeface="Arial" panose="020B0604020202020204"/>
              <a:buChar char="•"/>
              <a:tabLst>
                <a:tab pos="354965" algn="l"/>
                <a:tab pos="355600" algn="l"/>
              </a:tabLst>
            </a:pPr>
            <a:r>
              <a:rPr lang="en-US" altLang="fr-FR" dirty="0">
                <a:solidFill>
                  <a:srgbClr val="FFFF00"/>
                </a:solidFill>
                <a:latin typeface="Calibri" panose="020F0502020204030204"/>
                <a:cs typeface="Calibri" panose="020F0502020204030204"/>
              </a:rPr>
              <a:t>EDUCATION – TRAINING</a:t>
            </a:r>
            <a:endParaRPr lang="en-US" altLang="fr-FR" dirty="0">
              <a:solidFill>
                <a:srgbClr val="FFFF00"/>
              </a:solidFill>
              <a:latin typeface="Calibri" panose="020F0502020204030204"/>
              <a:cs typeface="Calibri" panose="020F0502020204030204"/>
            </a:endParaRPr>
          </a:p>
          <a:p>
            <a:pPr marL="355600" indent="-342900">
              <a:lnSpc>
                <a:spcPct val="100000"/>
              </a:lnSpc>
              <a:spcBef>
                <a:spcPts val="695"/>
              </a:spcBef>
              <a:buFont typeface="Arial" panose="020B0604020202020204"/>
              <a:buChar char="•"/>
              <a:tabLst>
                <a:tab pos="354965" algn="l"/>
                <a:tab pos="355600" algn="l"/>
              </a:tabLst>
            </a:pPr>
            <a:r>
              <a:rPr lang="en-US" altLang="fr-FR" dirty="0">
                <a:solidFill>
                  <a:srgbClr val="FFFF00"/>
                </a:solidFill>
                <a:latin typeface="Calibri" panose="020F0502020204030204"/>
                <a:cs typeface="Calibri" panose="020F0502020204030204"/>
              </a:rPr>
              <a:t>HIGHER EDUCATION &amp; SCIENTIFIC RESEARCH</a:t>
            </a:r>
            <a:endParaRPr lang="en-US" altLang="fr-FR" dirty="0">
              <a:solidFill>
                <a:srgbClr val="FFFF00"/>
              </a:solidFill>
              <a:latin typeface="Calibri" panose="020F0502020204030204"/>
              <a:cs typeface="Calibri" panose="020F0502020204030204"/>
            </a:endParaRPr>
          </a:p>
          <a:p>
            <a:pPr marL="355600" indent="-342900">
              <a:lnSpc>
                <a:spcPct val="100000"/>
              </a:lnSpc>
              <a:spcBef>
                <a:spcPts val="695"/>
              </a:spcBef>
              <a:buFont typeface="Arial" panose="020B0604020202020204"/>
              <a:buChar char="•"/>
              <a:tabLst>
                <a:tab pos="354965" algn="l"/>
                <a:tab pos="355600" algn="l"/>
              </a:tabLst>
            </a:pPr>
            <a:r>
              <a:rPr lang="en-US" altLang="fr-FR" dirty="0">
                <a:solidFill>
                  <a:srgbClr val="FFFF00"/>
                </a:solidFill>
                <a:latin typeface="Calibri" panose="020F0502020204030204"/>
                <a:cs typeface="Calibri" panose="020F0502020204030204"/>
              </a:rPr>
              <a:t>JUSTICE</a:t>
            </a:r>
            <a:endParaRPr lang="en-US" altLang="fr-FR" dirty="0">
              <a:solidFill>
                <a:srgbClr val="FFFF00"/>
              </a:solidFill>
              <a:latin typeface="Calibri" panose="020F0502020204030204"/>
              <a:cs typeface="Calibri" panose="020F0502020204030204"/>
            </a:endParaRPr>
          </a:p>
          <a:p>
            <a:pPr marL="355600" indent="-342900">
              <a:lnSpc>
                <a:spcPct val="100000"/>
              </a:lnSpc>
              <a:spcBef>
                <a:spcPts val="695"/>
              </a:spcBef>
              <a:buFont typeface="Arial" panose="020B0604020202020204"/>
              <a:buChar char="•"/>
              <a:tabLst>
                <a:tab pos="354965" algn="l"/>
                <a:tab pos="355600" algn="l"/>
              </a:tabLst>
            </a:pPr>
            <a:r>
              <a:rPr lang="en-US" altLang="fr-FR" dirty="0">
                <a:solidFill>
                  <a:srgbClr val="FFFF00"/>
                </a:solidFill>
                <a:latin typeface="Calibri" panose="020F0502020204030204"/>
                <a:cs typeface="Calibri" panose="020F0502020204030204"/>
              </a:rPr>
              <a:t>CULTURE</a:t>
            </a:r>
            <a:endParaRPr lang="en-US" altLang="fr-FR" dirty="0">
              <a:solidFill>
                <a:srgbClr val="FFFF00"/>
              </a:solidFill>
              <a:latin typeface="Calibri" panose="020F0502020204030204"/>
              <a:cs typeface="Calibri" panose="020F0502020204030204"/>
            </a:endParaRPr>
          </a:p>
          <a:p>
            <a:pPr marL="355600" indent="-342900">
              <a:lnSpc>
                <a:spcPct val="100000"/>
              </a:lnSpc>
              <a:spcBef>
                <a:spcPts val="695"/>
              </a:spcBef>
              <a:buFont typeface="Arial" panose="020B0604020202020204"/>
              <a:buChar char="•"/>
              <a:tabLst>
                <a:tab pos="354965" algn="l"/>
                <a:tab pos="355600" algn="l"/>
              </a:tabLst>
            </a:pPr>
            <a:r>
              <a:rPr lang="en-US" altLang="fr-FR" dirty="0">
                <a:solidFill>
                  <a:srgbClr val="FFFF00"/>
                </a:solidFill>
                <a:latin typeface="Calibri" panose="020F0502020204030204"/>
                <a:cs typeface="Calibri" panose="020F0502020204030204"/>
              </a:rPr>
              <a:t>COMMERCE</a:t>
            </a:r>
            <a:endParaRPr lang="en-US" altLang="fr-FR" dirty="0">
              <a:solidFill>
                <a:srgbClr val="FFFF00"/>
              </a:solidFill>
              <a:latin typeface="Calibri" panose="020F0502020204030204"/>
              <a:cs typeface="Calibri" panose="020F0502020204030204"/>
            </a:endParaRPr>
          </a:p>
          <a:p>
            <a:pPr marL="355600" indent="-342900">
              <a:lnSpc>
                <a:spcPct val="100000"/>
              </a:lnSpc>
              <a:spcBef>
                <a:spcPts val="695"/>
              </a:spcBef>
              <a:buFont typeface="Arial" panose="020B0604020202020204"/>
              <a:buChar char="•"/>
              <a:tabLst>
                <a:tab pos="354965" algn="l"/>
                <a:tab pos="355600" algn="l"/>
              </a:tabLst>
            </a:pPr>
            <a:r>
              <a:rPr lang="en-US" altLang="fr-FR" dirty="0">
                <a:solidFill>
                  <a:srgbClr val="FFFF00"/>
                </a:solidFill>
                <a:latin typeface="Calibri" panose="020F0502020204030204"/>
                <a:cs typeface="Calibri" panose="020F0502020204030204"/>
              </a:rPr>
              <a:t>FINANCE – INSURANCE</a:t>
            </a:r>
            <a:endParaRPr lang="en-US" altLang="fr-FR" dirty="0">
              <a:solidFill>
                <a:srgbClr val="FFFF00"/>
              </a:solidFill>
              <a:latin typeface="Calibri" panose="020F0502020204030204"/>
              <a:cs typeface="Calibri" panose="020F0502020204030204"/>
            </a:endParaRPr>
          </a:p>
          <a:p>
            <a:pPr marL="355600" indent="-342900">
              <a:lnSpc>
                <a:spcPct val="100000"/>
              </a:lnSpc>
              <a:spcBef>
                <a:spcPts val="695"/>
              </a:spcBef>
              <a:buFont typeface="Arial" panose="020B0604020202020204"/>
              <a:buChar char="•"/>
              <a:tabLst>
                <a:tab pos="354965" algn="l"/>
                <a:tab pos="355600" algn="l"/>
              </a:tabLst>
            </a:pPr>
            <a:r>
              <a:rPr lang="en-US" altLang="fr-FR" dirty="0">
                <a:solidFill>
                  <a:srgbClr val="FFFF00"/>
                </a:solidFill>
                <a:latin typeface="Calibri" panose="020F0502020204030204"/>
                <a:cs typeface="Calibri" panose="020F0502020204030204"/>
              </a:rPr>
              <a:t>TRANSPORT – LOGISTICS</a:t>
            </a:r>
            <a:endParaRPr lang="en-US" altLang="fr-FR" dirty="0">
              <a:solidFill>
                <a:srgbClr val="FFFF00"/>
              </a:solidFill>
              <a:latin typeface="Calibri" panose="020F0502020204030204"/>
              <a:cs typeface="Calibri" panose="020F0502020204030204"/>
            </a:endParaRPr>
          </a:p>
          <a:p>
            <a:pPr marL="355600" indent="-342900">
              <a:lnSpc>
                <a:spcPct val="100000"/>
              </a:lnSpc>
              <a:spcBef>
                <a:spcPts val="695"/>
              </a:spcBef>
              <a:buFont typeface="Arial" panose="020B0604020202020204"/>
              <a:buChar char="•"/>
              <a:tabLst>
                <a:tab pos="354965" algn="l"/>
                <a:tab pos="355600" algn="l"/>
              </a:tabLst>
            </a:pPr>
            <a:r>
              <a:rPr lang="en-US" altLang="fr-FR" dirty="0">
                <a:solidFill>
                  <a:srgbClr val="FFFF00"/>
                </a:solidFill>
                <a:latin typeface="Calibri" panose="020F0502020204030204"/>
                <a:cs typeface="Calibri" panose="020F0502020204030204"/>
              </a:rPr>
              <a:t>TOURISM</a:t>
            </a:r>
            <a:endParaRPr lang="en-US" altLang="fr-FR" dirty="0">
              <a:solidFill>
                <a:srgbClr val="FFFF00"/>
              </a:solidFill>
              <a:latin typeface="Calibri" panose="020F0502020204030204"/>
              <a:cs typeface="Calibri" panose="020F0502020204030204"/>
            </a:endParaRPr>
          </a:p>
          <a:p>
            <a:pPr marL="355600" indent="-342900">
              <a:lnSpc>
                <a:spcPct val="100000"/>
              </a:lnSpc>
              <a:spcBef>
                <a:spcPts val="695"/>
              </a:spcBef>
              <a:buFont typeface="Arial" panose="020B0604020202020204"/>
              <a:buChar char="•"/>
              <a:tabLst>
                <a:tab pos="354965" algn="l"/>
                <a:tab pos="355600" algn="l"/>
              </a:tabLst>
            </a:pPr>
            <a:r>
              <a:rPr lang="en-US" altLang="fr-FR" dirty="0">
                <a:solidFill>
                  <a:srgbClr val="FFFF00"/>
                </a:solidFill>
                <a:latin typeface="Calibri" panose="020F0502020204030204"/>
                <a:cs typeface="Calibri" panose="020F0502020204030204"/>
              </a:rPr>
              <a:t>SECURITY – ENVIRONMENT</a:t>
            </a:r>
            <a:endParaRPr lang="en-US" altLang="fr-FR" dirty="0">
              <a:solidFill>
                <a:srgbClr val="FFFF00"/>
              </a:solidFill>
              <a:latin typeface="Calibri" panose="020F0502020204030204"/>
              <a:cs typeface="Calibri" panose="020F0502020204030204"/>
            </a:endParaRPr>
          </a:p>
          <a:p>
            <a:pPr marL="355600" indent="-342900">
              <a:lnSpc>
                <a:spcPct val="100000"/>
              </a:lnSpc>
              <a:spcBef>
                <a:spcPts val="695"/>
              </a:spcBef>
              <a:buFont typeface="Arial" panose="020B0604020202020204"/>
              <a:buChar char="•"/>
              <a:tabLst>
                <a:tab pos="354965" algn="l"/>
                <a:tab pos="355600" algn="l"/>
              </a:tabLst>
            </a:pPr>
            <a:r>
              <a:rPr lang="en-US" altLang="fr-FR" dirty="0">
                <a:solidFill>
                  <a:srgbClr val="FFFF00"/>
                </a:solidFill>
                <a:latin typeface="Calibri" panose="020F0502020204030204"/>
                <a:cs typeface="Calibri" panose="020F0502020204030204"/>
              </a:rPr>
              <a:t>SPORTS</a:t>
            </a:r>
            <a:endParaRPr lang="en-US" altLang="fr-FR" dirty="0">
              <a:solidFill>
                <a:srgbClr val="FFFF00"/>
              </a:solidFill>
              <a:latin typeface="Calibri" panose="020F0502020204030204"/>
              <a:cs typeface="Calibri" panose="020F0502020204030204"/>
            </a:endParaRPr>
          </a:p>
          <a:p>
            <a:pPr marL="355600" indent="-342900">
              <a:lnSpc>
                <a:spcPct val="100000"/>
              </a:lnSpc>
              <a:spcBef>
                <a:spcPts val="695"/>
              </a:spcBef>
              <a:buFont typeface="Arial" panose="020B0604020202020204"/>
              <a:buChar char="•"/>
              <a:tabLst>
                <a:tab pos="354965" algn="l"/>
                <a:tab pos="355600" algn="l"/>
              </a:tabLst>
            </a:pPr>
            <a:r>
              <a:rPr lang="en-US" altLang="fr-FR" dirty="0">
                <a:solidFill>
                  <a:srgbClr val="FFFF00"/>
                </a:solidFill>
                <a:latin typeface="Calibri" panose="020F0502020204030204"/>
                <a:cs typeface="Calibri" panose="020F0502020204030204"/>
              </a:rPr>
              <a:t>WATER – ICT</a:t>
            </a:r>
            <a:endParaRPr lang="en-US" altLang="fr-FR" dirty="0">
              <a:solidFill>
                <a:srgbClr val="FFFF00"/>
              </a:solidFill>
              <a:latin typeface="Calibri" panose="020F0502020204030204"/>
              <a:cs typeface="Calibri" panose="020F0502020204030204"/>
            </a:endParaRPr>
          </a:p>
          <a:p>
            <a:pPr marL="355600" indent="-342900">
              <a:lnSpc>
                <a:spcPct val="100000"/>
              </a:lnSpc>
              <a:spcBef>
                <a:spcPts val="695"/>
              </a:spcBef>
              <a:buFont typeface="Arial" panose="020B0604020202020204"/>
              <a:buChar char="•"/>
              <a:tabLst>
                <a:tab pos="354965" algn="l"/>
                <a:tab pos="355600" algn="l"/>
              </a:tabLst>
            </a:pPr>
            <a:r>
              <a:rPr lang="en-US" altLang="fr-FR" dirty="0">
                <a:solidFill>
                  <a:srgbClr val="FFFF00"/>
                </a:solidFill>
                <a:latin typeface="Calibri" panose="020F0502020204030204"/>
                <a:cs typeface="Calibri" panose="020F0502020204030204"/>
              </a:rPr>
              <a:t>OTHER SERVICES</a:t>
            </a:r>
            <a:endParaRPr lang="en-US" altLang="fr-FR" dirty="0">
              <a:solidFill>
                <a:srgbClr val="FFFF00"/>
              </a:solidFill>
              <a:latin typeface="Calibri" panose="020F0502020204030204"/>
              <a:cs typeface="Calibri" panose="020F0502020204030204"/>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44500" y="542925"/>
            <a:ext cx="11214100" cy="534035"/>
          </a:xfrm>
        </p:spPr>
        <p:txBody>
          <a:bodyPr/>
          <a:lstStyle/>
          <a:p>
            <a:r>
              <a:rPr lang="en-US" altLang="fr-FR" dirty="0"/>
              <a:t>CAREERS BY SECTOR</a:t>
            </a:r>
            <a:endParaRPr lang="en-US" altLang="fr-FR" dirty="0"/>
          </a:p>
        </p:txBody>
      </p:sp>
      <p:sp>
        <p:nvSpPr>
          <p:cNvPr id="3" name="Espace réservé du numéro de diapositive 2"/>
          <p:cNvSpPr>
            <a:spLocks noGrp="1"/>
          </p:cNvSpPr>
          <p:nvPr>
            <p:ph type="sldNum" sz="quarter" idx="12"/>
          </p:nvPr>
        </p:nvSpPr>
        <p:spPr/>
        <p:txBody>
          <a:bodyPr/>
          <a:lstStyle/>
          <a:p>
            <a:pPr rtl="0"/>
            <a:fld id="{C263D6C4-4840-40CC-AC84-17E24B3B7BDE}" type="slidenum">
              <a:rPr lang="fr-FR" noProof="0" smtClean="0"/>
            </a:fld>
            <a:endParaRPr lang="fr-FR" noProof="0"/>
          </a:p>
        </p:txBody>
      </p:sp>
      <p:sp>
        <p:nvSpPr>
          <p:cNvPr id="5" name="Rectangle 4"/>
          <p:cNvSpPr/>
          <p:nvPr/>
        </p:nvSpPr>
        <p:spPr>
          <a:xfrm>
            <a:off x="2017690" y="2191668"/>
            <a:ext cx="7654344" cy="2717165"/>
          </a:xfrm>
          <a:prstGeom prst="rect">
            <a:avLst/>
          </a:prstGeom>
        </p:spPr>
        <p:txBody>
          <a:bodyPr wrap="square">
            <a:spAutoFit/>
          </a:bodyPr>
          <a:lstStyle/>
          <a:p>
            <a:pPr marL="355600" marR="5080" indent="-342900" algn="just">
              <a:lnSpc>
                <a:spcPct val="100000"/>
              </a:lnSpc>
              <a:spcBef>
                <a:spcPts val="105"/>
              </a:spcBef>
              <a:buFont typeface="Arial" panose="020B0604020202020204"/>
              <a:buChar char="•"/>
              <a:tabLst>
                <a:tab pos="355600" algn="l"/>
              </a:tabLst>
            </a:pPr>
            <a:r>
              <a:rPr lang="en-US" altLang="fr-FR" sz="2400" dirty="0">
                <a:solidFill>
                  <a:srgbClr val="FFFF00"/>
                </a:solidFill>
                <a:latin typeface="Calibri" panose="020F0502020204030204"/>
                <a:cs typeface="Calibri" panose="020F0502020204030204"/>
              </a:rPr>
              <a:t>Each sector of activity encompasses a variety of professions.</a:t>
            </a:r>
            <a:endParaRPr lang="en-US" altLang="fr-FR" sz="2400" dirty="0">
              <a:solidFill>
                <a:srgbClr val="FFFF00"/>
              </a:solidFill>
              <a:latin typeface="Calibri" panose="020F0502020204030204"/>
              <a:cs typeface="Calibri" panose="020F0502020204030204"/>
            </a:endParaRPr>
          </a:p>
          <a:p>
            <a:pPr marL="355600" marR="5080" indent="-342900" algn="just">
              <a:lnSpc>
                <a:spcPct val="100000"/>
              </a:lnSpc>
              <a:spcBef>
                <a:spcPts val="105"/>
              </a:spcBef>
              <a:buFont typeface="Arial" panose="020B0604020202020204"/>
              <a:buChar char="•"/>
              <a:tabLst>
                <a:tab pos="355600" algn="l"/>
              </a:tabLst>
            </a:pPr>
            <a:endParaRPr lang="en-US" altLang="fr-FR" sz="2400" dirty="0">
              <a:solidFill>
                <a:srgbClr val="FFFF00"/>
              </a:solidFill>
              <a:latin typeface="Calibri" panose="020F0502020204030204"/>
              <a:cs typeface="Calibri" panose="020F0502020204030204"/>
            </a:endParaRPr>
          </a:p>
          <a:p>
            <a:pPr marL="355600" marR="5080" indent="-342900" algn="just">
              <a:lnSpc>
                <a:spcPct val="100000"/>
              </a:lnSpc>
              <a:spcBef>
                <a:spcPts val="105"/>
              </a:spcBef>
              <a:buFont typeface="Arial" panose="020B0604020202020204"/>
              <a:buChar char="•"/>
              <a:tabLst>
                <a:tab pos="355600" algn="l"/>
              </a:tabLst>
            </a:pPr>
            <a:r>
              <a:rPr lang="en-US" altLang="fr-FR" sz="2400" dirty="0">
                <a:solidFill>
                  <a:srgbClr val="FFFF00"/>
                </a:solidFill>
                <a:latin typeface="Calibri" panose="020F0502020204030204"/>
                <a:cs typeface="Calibri" panose="020F0502020204030204"/>
              </a:rPr>
              <a:t>It would take a long time to describe them all.</a:t>
            </a:r>
            <a:endParaRPr lang="en-US" altLang="fr-FR" sz="2400" dirty="0">
              <a:solidFill>
                <a:srgbClr val="FFFF00"/>
              </a:solidFill>
              <a:latin typeface="Calibri" panose="020F0502020204030204"/>
              <a:cs typeface="Calibri" panose="020F0502020204030204"/>
            </a:endParaRPr>
          </a:p>
          <a:p>
            <a:pPr marL="355600" marR="5080" indent="-342900" algn="just">
              <a:lnSpc>
                <a:spcPct val="100000"/>
              </a:lnSpc>
              <a:spcBef>
                <a:spcPts val="105"/>
              </a:spcBef>
              <a:buFont typeface="Arial" panose="020B0604020202020204"/>
              <a:buChar char="•"/>
              <a:tabLst>
                <a:tab pos="355600" algn="l"/>
              </a:tabLst>
            </a:pPr>
            <a:r>
              <a:rPr lang="en-US" altLang="fr-FR" sz="2400" dirty="0">
                <a:solidFill>
                  <a:srgbClr val="FFFF00"/>
                </a:solidFill>
                <a:latin typeface="Calibri" panose="020F0502020204030204"/>
                <a:cs typeface="Calibri" panose="020F0502020204030204"/>
              </a:rPr>
              <a:t>Therefore, we will only focus on those requiring training in science and technology; this is the purpose of this course.</a:t>
            </a:r>
            <a:endParaRPr lang="en-US" altLang="fr-FR" sz="2400" dirty="0">
              <a:solidFill>
                <a:srgbClr val="FFFF00"/>
              </a:solidFill>
              <a:latin typeface="Calibri" panose="020F0502020204030204"/>
              <a:cs typeface="Calibri" panose="020F0502020204030204"/>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44500" y="542925"/>
            <a:ext cx="11214100" cy="534035"/>
          </a:xfrm>
        </p:spPr>
        <p:txBody>
          <a:bodyPr/>
          <a:lstStyle/>
          <a:p>
            <a:r>
              <a:rPr lang="en-US" altLang="fr-FR" dirty="0"/>
              <a:t>Some examples of professions</a:t>
            </a:r>
            <a:endParaRPr lang="en-US" altLang="fr-FR" dirty="0"/>
          </a:p>
        </p:txBody>
      </p:sp>
      <p:sp>
        <p:nvSpPr>
          <p:cNvPr id="3" name="Espace réservé du numéro de diapositive 2"/>
          <p:cNvSpPr>
            <a:spLocks noGrp="1"/>
          </p:cNvSpPr>
          <p:nvPr>
            <p:ph type="sldNum" sz="quarter" idx="12"/>
          </p:nvPr>
        </p:nvSpPr>
        <p:spPr/>
        <p:txBody>
          <a:bodyPr/>
          <a:lstStyle/>
          <a:p>
            <a:pPr rtl="0"/>
            <a:fld id="{C263D6C4-4840-40CC-AC84-17E24B3B7BDE}" type="slidenum">
              <a:rPr lang="fr-FR" noProof="0" smtClean="0"/>
            </a:fld>
            <a:endParaRPr lang="fr-FR" noProof="0"/>
          </a:p>
        </p:txBody>
      </p:sp>
      <p:sp>
        <p:nvSpPr>
          <p:cNvPr id="4" name="Rectangle 3"/>
          <p:cNvSpPr/>
          <p:nvPr/>
        </p:nvSpPr>
        <p:spPr>
          <a:xfrm>
            <a:off x="1141926" y="1955829"/>
            <a:ext cx="2992192" cy="4115435"/>
          </a:xfrm>
          <a:prstGeom prst="rect">
            <a:avLst/>
          </a:prstGeom>
        </p:spPr>
        <p:txBody>
          <a:bodyPr wrap="square">
            <a:spAutoFit/>
          </a:bodyPr>
          <a:lstStyle/>
          <a:p>
            <a:pPr marL="355600" indent="-342900">
              <a:lnSpc>
                <a:spcPct val="100000"/>
              </a:lnSpc>
              <a:spcBef>
                <a:spcPts val="95"/>
              </a:spcBef>
              <a:buFont typeface="Arial" panose="020B0604020202020204"/>
              <a:buChar char="•"/>
              <a:tabLst>
                <a:tab pos="354965" algn="l"/>
                <a:tab pos="355600" algn="l"/>
              </a:tabLst>
            </a:pPr>
            <a:r>
              <a:rPr lang="en-US" altLang="fr-FR" spc="-15" dirty="0">
                <a:solidFill>
                  <a:srgbClr val="FFFF00"/>
                </a:solidFill>
              </a:rPr>
              <a:t>Professor</a:t>
            </a:r>
            <a:endParaRPr lang="en-US" altLang="fr-FR" spc="-15" dirty="0">
              <a:solidFill>
                <a:srgbClr val="FFFF00"/>
              </a:solidFill>
            </a:endParaRPr>
          </a:p>
          <a:p>
            <a:pPr marL="355600" indent="-342900">
              <a:lnSpc>
                <a:spcPct val="100000"/>
              </a:lnSpc>
              <a:spcBef>
                <a:spcPts val="95"/>
              </a:spcBef>
              <a:buFont typeface="Arial" panose="020B0604020202020204"/>
              <a:buChar char="•"/>
              <a:tabLst>
                <a:tab pos="354965" algn="l"/>
                <a:tab pos="355600" algn="l"/>
              </a:tabLst>
            </a:pPr>
            <a:r>
              <a:rPr lang="en-US" altLang="fr-FR" spc="-15" dirty="0">
                <a:solidFill>
                  <a:srgbClr val="FFFF00"/>
                </a:solidFill>
              </a:rPr>
              <a:t>Scientist</a:t>
            </a:r>
            <a:endParaRPr lang="en-US" altLang="fr-FR" spc="-15" dirty="0">
              <a:solidFill>
                <a:srgbClr val="FFFF00"/>
              </a:solidFill>
            </a:endParaRPr>
          </a:p>
          <a:p>
            <a:pPr marL="355600" indent="-342900">
              <a:lnSpc>
                <a:spcPct val="100000"/>
              </a:lnSpc>
              <a:spcBef>
                <a:spcPts val="95"/>
              </a:spcBef>
              <a:buFont typeface="Arial" panose="020B0604020202020204"/>
              <a:buChar char="•"/>
              <a:tabLst>
                <a:tab pos="354965" algn="l"/>
                <a:tab pos="355600" algn="l"/>
              </a:tabLst>
            </a:pPr>
            <a:r>
              <a:rPr lang="en-US" altLang="fr-FR" spc="-15" dirty="0">
                <a:solidFill>
                  <a:srgbClr val="FFFF00"/>
                </a:solidFill>
              </a:rPr>
              <a:t>Primary School Teacher</a:t>
            </a:r>
            <a:endParaRPr lang="en-US" altLang="fr-FR" spc="-15" dirty="0">
              <a:solidFill>
                <a:srgbClr val="FFFF00"/>
              </a:solidFill>
            </a:endParaRPr>
          </a:p>
          <a:p>
            <a:pPr marL="355600" indent="-342900">
              <a:lnSpc>
                <a:spcPct val="100000"/>
              </a:lnSpc>
              <a:spcBef>
                <a:spcPts val="95"/>
              </a:spcBef>
              <a:buFont typeface="Arial" panose="020B0604020202020204"/>
              <a:buChar char="•"/>
              <a:tabLst>
                <a:tab pos="354965" algn="l"/>
                <a:tab pos="355600" algn="l"/>
              </a:tabLst>
            </a:pPr>
            <a:r>
              <a:rPr lang="en-US" altLang="fr-FR" spc="-15" dirty="0">
                <a:solidFill>
                  <a:srgbClr val="FFFF00"/>
                </a:solidFill>
              </a:rPr>
              <a:t>Engineer-Architect</a:t>
            </a:r>
            <a:endParaRPr lang="en-US" altLang="fr-FR" spc="-15" dirty="0">
              <a:solidFill>
                <a:srgbClr val="FFFF00"/>
              </a:solidFill>
            </a:endParaRPr>
          </a:p>
          <a:p>
            <a:pPr marL="355600" indent="-342900">
              <a:lnSpc>
                <a:spcPct val="100000"/>
              </a:lnSpc>
              <a:spcBef>
                <a:spcPts val="95"/>
              </a:spcBef>
              <a:buFont typeface="Arial" panose="020B0604020202020204"/>
              <a:buChar char="•"/>
              <a:tabLst>
                <a:tab pos="354965" algn="l"/>
                <a:tab pos="355600" algn="l"/>
              </a:tabLst>
            </a:pPr>
            <a:r>
              <a:rPr lang="en-US" altLang="fr-FR" spc="-15" dirty="0">
                <a:solidFill>
                  <a:srgbClr val="FFFF00"/>
                </a:solidFill>
              </a:rPr>
              <a:t>Pharmacist-Physician</a:t>
            </a:r>
            <a:endParaRPr lang="en-US" altLang="fr-FR" spc="-15" dirty="0">
              <a:solidFill>
                <a:srgbClr val="FFFF00"/>
              </a:solidFill>
            </a:endParaRPr>
          </a:p>
          <a:p>
            <a:pPr marL="355600" indent="-342900">
              <a:lnSpc>
                <a:spcPct val="100000"/>
              </a:lnSpc>
              <a:spcBef>
                <a:spcPts val="95"/>
              </a:spcBef>
              <a:buFont typeface="Arial" panose="020B0604020202020204"/>
              <a:buChar char="•"/>
              <a:tabLst>
                <a:tab pos="354965" algn="l"/>
                <a:tab pos="355600" algn="l"/>
              </a:tabLst>
            </a:pPr>
            <a:r>
              <a:rPr lang="en-US" altLang="fr-FR" spc="-15" dirty="0">
                <a:solidFill>
                  <a:srgbClr val="FFFF00"/>
                </a:solidFill>
              </a:rPr>
              <a:t>Laboratory Technician</a:t>
            </a:r>
            <a:endParaRPr lang="en-US" altLang="fr-FR" spc="-15" dirty="0">
              <a:solidFill>
                <a:srgbClr val="FFFF00"/>
              </a:solidFill>
            </a:endParaRPr>
          </a:p>
          <a:p>
            <a:pPr marL="355600" indent="-342900">
              <a:lnSpc>
                <a:spcPct val="100000"/>
              </a:lnSpc>
              <a:spcBef>
                <a:spcPts val="95"/>
              </a:spcBef>
              <a:buFont typeface="Arial" panose="020B0604020202020204"/>
              <a:buChar char="•"/>
              <a:tabLst>
                <a:tab pos="354965" algn="l"/>
                <a:tab pos="355600" algn="l"/>
              </a:tabLst>
            </a:pPr>
            <a:r>
              <a:rPr lang="en-US" altLang="fr-FR" spc="-15" dirty="0">
                <a:solidFill>
                  <a:srgbClr val="FFFF00"/>
                </a:solidFill>
              </a:rPr>
              <a:t>Judge-Military Personnel</a:t>
            </a:r>
            <a:endParaRPr lang="en-US" altLang="fr-FR" spc="-15" dirty="0">
              <a:solidFill>
                <a:srgbClr val="FFFF00"/>
              </a:solidFill>
            </a:endParaRPr>
          </a:p>
          <a:p>
            <a:pPr marL="355600" indent="-342900">
              <a:lnSpc>
                <a:spcPct val="100000"/>
              </a:lnSpc>
              <a:spcBef>
                <a:spcPts val="95"/>
              </a:spcBef>
              <a:buFont typeface="Arial" panose="020B0604020202020204"/>
              <a:buChar char="•"/>
              <a:tabLst>
                <a:tab pos="354965" algn="l"/>
                <a:tab pos="355600" algn="l"/>
              </a:tabLst>
            </a:pPr>
            <a:r>
              <a:rPr lang="en-US" altLang="fr-FR" spc="-15" dirty="0">
                <a:solidFill>
                  <a:srgbClr val="FFFF00"/>
                </a:solidFill>
              </a:rPr>
              <a:t>Journalist</a:t>
            </a:r>
            <a:endParaRPr lang="en-US" altLang="fr-FR" spc="-15" dirty="0">
              <a:solidFill>
                <a:srgbClr val="FFFF00"/>
              </a:solidFill>
            </a:endParaRPr>
          </a:p>
          <a:p>
            <a:pPr marL="355600" indent="-342900">
              <a:lnSpc>
                <a:spcPct val="100000"/>
              </a:lnSpc>
              <a:spcBef>
                <a:spcPts val="95"/>
              </a:spcBef>
              <a:buFont typeface="Arial" panose="020B0604020202020204"/>
              <a:buChar char="•"/>
              <a:tabLst>
                <a:tab pos="354965" algn="l"/>
                <a:tab pos="355600" algn="l"/>
              </a:tabLst>
            </a:pPr>
            <a:r>
              <a:rPr lang="en-US" altLang="fr-FR" spc="-15" dirty="0">
                <a:solidFill>
                  <a:srgbClr val="FFFF00"/>
                </a:solidFill>
              </a:rPr>
              <a:t>Pilot-Driver</a:t>
            </a:r>
            <a:endParaRPr lang="en-US" altLang="fr-FR" spc="-15" dirty="0">
              <a:solidFill>
                <a:srgbClr val="FFFF00"/>
              </a:solidFill>
            </a:endParaRPr>
          </a:p>
          <a:p>
            <a:pPr marL="355600" indent="-342900">
              <a:lnSpc>
                <a:spcPct val="100000"/>
              </a:lnSpc>
              <a:spcBef>
                <a:spcPts val="95"/>
              </a:spcBef>
              <a:buFont typeface="Arial" panose="020B0604020202020204"/>
              <a:buChar char="•"/>
              <a:tabLst>
                <a:tab pos="354965" algn="l"/>
                <a:tab pos="355600" algn="l"/>
              </a:tabLst>
            </a:pPr>
            <a:r>
              <a:rPr lang="en-US" altLang="fr-FR" spc="-15" dirty="0">
                <a:solidFill>
                  <a:srgbClr val="FFFF00"/>
                </a:solidFill>
              </a:rPr>
              <a:t>Accountant</a:t>
            </a:r>
            <a:endParaRPr lang="en-US" altLang="fr-FR" spc="-15" dirty="0">
              <a:solidFill>
                <a:srgbClr val="FFFF00"/>
              </a:solidFill>
            </a:endParaRPr>
          </a:p>
          <a:p>
            <a:pPr marL="355600" indent="-342900">
              <a:lnSpc>
                <a:spcPct val="100000"/>
              </a:lnSpc>
              <a:spcBef>
                <a:spcPts val="95"/>
              </a:spcBef>
              <a:buFont typeface="Arial" panose="020B0604020202020204"/>
              <a:buChar char="•"/>
              <a:tabLst>
                <a:tab pos="354965" algn="l"/>
                <a:tab pos="355600" algn="l"/>
              </a:tabLst>
            </a:pPr>
            <a:r>
              <a:rPr lang="en-US" altLang="fr-FR" spc="-15" dirty="0">
                <a:solidFill>
                  <a:srgbClr val="FFFF00"/>
                </a:solidFill>
              </a:rPr>
              <a:t>Translator</a:t>
            </a:r>
            <a:endParaRPr lang="en-US" altLang="fr-FR" spc="-15" dirty="0">
              <a:solidFill>
                <a:srgbClr val="FFFF00"/>
              </a:solidFill>
            </a:endParaRPr>
          </a:p>
          <a:p>
            <a:pPr marL="355600" indent="-342900">
              <a:lnSpc>
                <a:spcPct val="100000"/>
              </a:lnSpc>
              <a:spcBef>
                <a:spcPts val="95"/>
              </a:spcBef>
              <a:buFont typeface="Arial" panose="020B0604020202020204"/>
              <a:buChar char="•"/>
              <a:tabLst>
                <a:tab pos="354965" algn="l"/>
                <a:tab pos="355600" algn="l"/>
              </a:tabLst>
            </a:pPr>
            <a:r>
              <a:rPr lang="en-US" altLang="fr-FR" spc="-15" dirty="0">
                <a:solidFill>
                  <a:srgbClr val="FFFF00"/>
                </a:solidFill>
              </a:rPr>
              <a:t>Administrator</a:t>
            </a:r>
            <a:endParaRPr lang="en-US" altLang="fr-FR" spc="-15" dirty="0">
              <a:solidFill>
                <a:srgbClr val="FFFF00"/>
              </a:solidFill>
            </a:endParaRPr>
          </a:p>
          <a:p>
            <a:pPr marL="355600" indent="-342900">
              <a:lnSpc>
                <a:spcPct val="100000"/>
              </a:lnSpc>
              <a:spcBef>
                <a:spcPts val="95"/>
              </a:spcBef>
              <a:buFont typeface="Arial" panose="020B0604020202020204"/>
              <a:buChar char="•"/>
              <a:tabLst>
                <a:tab pos="354965" algn="l"/>
                <a:tab pos="355600" algn="l"/>
              </a:tabLst>
            </a:pPr>
            <a:r>
              <a:rPr lang="en-US" altLang="fr-FR" spc="-15" dirty="0">
                <a:solidFill>
                  <a:srgbClr val="FFFF00"/>
                </a:solidFill>
              </a:rPr>
              <a:t>Actor-Musician</a:t>
            </a:r>
            <a:endParaRPr lang="en-US" altLang="fr-FR" spc="-15" dirty="0">
              <a:solidFill>
                <a:srgbClr val="FFFF00"/>
              </a:solidFill>
            </a:endParaRPr>
          </a:p>
        </p:txBody>
      </p:sp>
      <p:sp>
        <p:nvSpPr>
          <p:cNvPr id="5" name="Rectangle 4"/>
          <p:cNvSpPr/>
          <p:nvPr/>
        </p:nvSpPr>
        <p:spPr>
          <a:xfrm>
            <a:off x="4310129" y="1933920"/>
            <a:ext cx="3069465" cy="4091305"/>
          </a:xfrm>
          <a:prstGeom prst="rect">
            <a:avLst/>
          </a:prstGeom>
        </p:spPr>
        <p:txBody>
          <a:bodyPr wrap="square">
            <a:spAutoFit/>
          </a:bodyPr>
          <a:lstStyle/>
          <a:p>
            <a:pPr marL="355600" indent="-342900">
              <a:lnSpc>
                <a:spcPct val="100000"/>
              </a:lnSpc>
              <a:spcBef>
                <a:spcPts val="95"/>
              </a:spcBef>
              <a:buFont typeface="Arial" panose="020B0604020202020204"/>
              <a:buChar char="•"/>
              <a:tabLst>
                <a:tab pos="354965" algn="l"/>
                <a:tab pos="355600" algn="l"/>
              </a:tabLst>
            </a:pPr>
            <a:r>
              <a:rPr lang="en-US" altLang="fr-FR" spc="-10" dirty="0">
                <a:solidFill>
                  <a:srgbClr val="FFFF00"/>
                </a:solidFill>
              </a:rPr>
              <a:t>Farmer – Fisherman</a:t>
            </a:r>
            <a:endParaRPr lang="en-US" altLang="fr-FR" spc="-10" dirty="0">
              <a:solidFill>
                <a:srgbClr val="FFFF00"/>
              </a:solidFill>
            </a:endParaRPr>
          </a:p>
          <a:p>
            <a:pPr marL="355600" indent="-342900">
              <a:lnSpc>
                <a:spcPct val="100000"/>
              </a:lnSpc>
              <a:spcBef>
                <a:spcPts val="95"/>
              </a:spcBef>
              <a:buFont typeface="Arial" panose="020B0604020202020204"/>
              <a:buChar char="•"/>
              <a:tabLst>
                <a:tab pos="354965" algn="l"/>
                <a:tab pos="355600" algn="l"/>
              </a:tabLst>
            </a:pPr>
            <a:r>
              <a:rPr lang="en-US" altLang="fr-FR" spc="-10" dirty="0">
                <a:solidFill>
                  <a:srgbClr val="FFFF00"/>
                </a:solidFill>
              </a:rPr>
              <a:t>Hotelier</a:t>
            </a:r>
            <a:endParaRPr lang="en-US" altLang="fr-FR" spc="-10" dirty="0">
              <a:solidFill>
                <a:srgbClr val="FFFF00"/>
              </a:solidFill>
            </a:endParaRPr>
          </a:p>
          <a:p>
            <a:pPr marL="355600" indent="-342900">
              <a:lnSpc>
                <a:spcPct val="100000"/>
              </a:lnSpc>
              <a:spcBef>
                <a:spcPts val="95"/>
              </a:spcBef>
              <a:buFont typeface="Arial" panose="020B0604020202020204"/>
              <a:buChar char="•"/>
              <a:tabLst>
                <a:tab pos="354965" algn="l"/>
                <a:tab pos="355600" algn="l"/>
              </a:tabLst>
            </a:pPr>
            <a:r>
              <a:rPr lang="en-US" altLang="fr-FR" spc="-10" dirty="0">
                <a:solidFill>
                  <a:srgbClr val="FFFF00"/>
                </a:solidFill>
              </a:rPr>
              <a:t>Baker – Pastry Chef</a:t>
            </a:r>
            <a:endParaRPr lang="en-US" altLang="fr-FR" spc="-10" dirty="0">
              <a:solidFill>
                <a:srgbClr val="FFFF00"/>
              </a:solidFill>
            </a:endParaRPr>
          </a:p>
          <a:p>
            <a:pPr marL="355600" indent="-342900">
              <a:lnSpc>
                <a:spcPct val="100000"/>
              </a:lnSpc>
              <a:spcBef>
                <a:spcPts val="95"/>
              </a:spcBef>
              <a:buFont typeface="Arial" panose="020B0604020202020204"/>
              <a:buChar char="•"/>
              <a:tabLst>
                <a:tab pos="354965" algn="l"/>
                <a:tab pos="355600" algn="l"/>
              </a:tabLst>
            </a:pPr>
            <a:r>
              <a:rPr lang="en-US" altLang="fr-FR" spc="-10" dirty="0">
                <a:solidFill>
                  <a:srgbClr val="FFFF00"/>
                </a:solidFill>
              </a:rPr>
              <a:t>Mechanic – Electrician</a:t>
            </a:r>
            <a:endParaRPr lang="en-US" altLang="fr-FR" spc="-10" dirty="0">
              <a:solidFill>
                <a:srgbClr val="FFFF00"/>
              </a:solidFill>
            </a:endParaRPr>
          </a:p>
          <a:p>
            <a:pPr marL="355600" indent="-342900">
              <a:lnSpc>
                <a:spcPct val="100000"/>
              </a:lnSpc>
              <a:spcBef>
                <a:spcPts val="95"/>
              </a:spcBef>
              <a:buFont typeface="Arial" panose="020B0604020202020204"/>
              <a:buChar char="•"/>
              <a:tabLst>
                <a:tab pos="354965" algn="l"/>
                <a:tab pos="355600" algn="l"/>
              </a:tabLst>
            </a:pPr>
            <a:r>
              <a:rPr lang="en-US" altLang="fr-FR" spc="-10" dirty="0">
                <a:solidFill>
                  <a:srgbClr val="FFFF00"/>
                </a:solidFill>
              </a:rPr>
              <a:t>Heating Engineer – Plumber</a:t>
            </a:r>
            <a:endParaRPr lang="en-US" altLang="fr-FR" spc="-10" dirty="0">
              <a:solidFill>
                <a:srgbClr val="FFFF00"/>
              </a:solidFill>
            </a:endParaRPr>
          </a:p>
          <a:p>
            <a:pPr marL="355600" indent="-342900">
              <a:lnSpc>
                <a:spcPct val="100000"/>
              </a:lnSpc>
              <a:spcBef>
                <a:spcPts val="95"/>
              </a:spcBef>
              <a:buFont typeface="Arial" panose="020B0604020202020204"/>
              <a:buChar char="•"/>
              <a:tabLst>
                <a:tab pos="354965" algn="l"/>
                <a:tab pos="355600" algn="l"/>
              </a:tabLst>
            </a:pPr>
            <a:r>
              <a:rPr lang="en-US" altLang="fr-FR" spc="-10" dirty="0">
                <a:solidFill>
                  <a:srgbClr val="FFFF00"/>
                </a:solidFill>
              </a:rPr>
              <a:t>Bricklayer – Painter – Carpenter</a:t>
            </a:r>
            <a:endParaRPr lang="en-US" altLang="fr-FR" spc="-10" dirty="0">
              <a:solidFill>
                <a:srgbClr val="FFFF00"/>
              </a:solidFill>
            </a:endParaRPr>
          </a:p>
          <a:p>
            <a:pPr marL="355600" indent="-342900">
              <a:lnSpc>
                <a:spcPct val="100000"/>
              </a:lnSpc>
              <a:spcBef>
                <a:spcPts val="95"/>
              </a:spcBef>
              <a:buFont typeface="Arial" panose="020B0604020202020204"/>
              <a:buChar char="•"/>
              <a:tabLst>
                <a:tab pos="354965" algn="l"/>
                <a:tab pos="355600" algn="l"/>
              </a:tabLst>
            </a:pPr>
            <a:r>
              <a:rPr lang="en-US" altLang="fr-FR" spc="-10" dirty="0">
                <a:solidFill>
                  <a:srgbClr val="FFFF00"/>
                </a:solidFill>
              </a:rPr>
              <a:t>Tailor</a:t>
            </a:r>
            <a:endParaRPr lang="en-US" altLang="fr-FR" spc="-10" dirty="0">
              <a:solidFill>
                <a:srgbClr val="FFFF00"/>
              </a:solidFill>
            </a:endParaRPr>
          </a:p>
          <a:p>
            <a:pPr marL="355600" indent="-342900">
              <a:lnSpc>
                <a:spcPct val="100000"/>
              </a:lnSpc>
              <a:spcBef>
                <a:spcPts val="95"/>
              </a:spcBef>
              <a:buFont typeface="Arial" panose="020B0604020202020204"/>
              <a:buChar char="•"/>
              <a:tabLst>
                <a:tab pos="354965" algn="l"/>
                <a:tab pos="355600" algn="l"/>
              </a:tabLst>
            </a:pPr>
            <a:r>
              <a:rPr lang="en-US" altLang="fr-FR" spc="-10" dirty="0">
                <a:solidFill>
                  <a:srgbClr val="FFFF00"/>
                </a:solidFill>
              </a:rPr>
              <a:t>Firefighter</a:t>
            </a:r>
            <a:endParaRPr lang="en-US" altLang="fr-FR" spc="-10" dirty="0">
              <a:solidFill>
                <a:srgbClr val="FFFF00"/>
              </a:solidFill>
            </a:endParaRPr>
          </a:p>
          <a:p>
            <a:pPr marL="355600" indent="-342900">
              <a:lnSpc>
                <a:spcPct val="100000"/>
              </a:lnSpc>
              <a:spcBef>
                <a:spcPts val="95"/>
              </a:spcBef>
              <a:buFont typeface="Arial" panose="020B0604020202020204"/>
              <a:buChar char="•"/>
              <a:tabLst>
                <a:tab pos="354965" algn="l"/>
                <a:tab pos="355600" algn="l"/>
              </a:tabLst>
            </a:pPr>
            <a:r>
              <a:rPr lang="en-US" altLang="fr-FR" spc="-10" dirty="0">
                <a:solidFill>
                  <a:srgbClr val="FFFF00"/>
                </a:solidFill>
              </a:rPr>
              <a:t>Mail Carrier</a:t>
            </a:r>
            <a:endParaRPr lang="en-US" altLang="fr-FR" spc="-10" dirty="0">
              <a:solidFill>
                <a:srgbClr val="FFFF00"/>
              </a:solidFill>
            </a:endParaRPr>
          </a:p>
          <a:p>
            <a:pPr marL="355600" indent="-342900">
              <a:lnSpc>
                <a:spcPct val="100000"/>
              </a:lnSpc>
              <a:spcBef>
                <a:spcPts val="95"/>
              </a:spcBef>
              <a:buFont typeface="Arial" panose="020B0604020202020204"/>
              <a:buChar char="•"/>
              <a:tabLst>
                <a:tab pos="354965" algn="l"/>
                <a:tab pos="355600" algn="l"/>
              </a:tabLst>
            </a:pPr>
            <a:r>
              <a:rPr lang="en-US" altLang="fr-FR" spc="-10" dirty="0">
                <a:solidFill>
                  <a:srgbClr val="FFFF00"/>
                </a:solidFill>
              </a:rPr>
              <a:t>Garbage Collector</a:t>
            </a:r>
            <a:endParaRPr lang="en-US" altLang="fr-FR" spc="-10" dirty="0">
              <a:solidFill>
                <a:srgbClr val="FFFF00"/>
              </a:solidFill>
            </a:endParaRPr>
          </a:p>
          <a:p>
            <a:pPr marL="355600" indent="-342900">
              <a:lnSpc>
                <a:spcPct val="100000"/>
              </a:lnSpc>
              <a:spcBef>
                <a:spcPts val="95"/>
              </a:spcBef>
              <a:buFont typeface="Arial" panose="020B0604020202020204"/>
              <a:buChar char="•"/>
              <a:tabLst>
                <a:tab pos="354965" algn="l"/>
                <a:tab pos="355600" algn="l"/>
              </a:tabLst>
            </a:pPr>
            <a:r>
              <a:rPr lang="en-US" altLang="fr-FR" spc="-10" dirty="0">
                <a:solidFill>
                  <a:srgbClr val="FFFF00"/>
                </a:solidFill>
              </a:rPr>
              <a:t>Athlete (Football, Boxing, etc.)</a:t>
            </a:r>
            <a:endParaRPr lang="en-US" altLang="fr-FR" spc="-10" dirty="0">
              <a:solidFill>
                <a:srgbClr val="FFFF00"/>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44500" y="542925"/>
            <a:ext cx="11214100" cy="535531"/>
          </a:xfrm>
        </p:spPr>
        <p:txBody>
          <a:bodyPr/>
          <a:lstStyle/>
          <a:p>
            <a:r>
              <a:rPr lang="fr-FR" b="0" spc="-35" dirty="0">
                <a:latin typeface="Calibri" panose="020F0502020204030204"/>
                <a:cs typeface="Calibri" panose="020F0502020204030204"/>
              </a:rPr>
              <a:t>Licence/Master</a:t>
            </a:r>
            <a:endParaRPr lang="fr-FR" dirty="0"/>
          </a:p>
        </p:txBody>
      </p:sp>
      <p:sp>
        <p:nvSpPr>
          <p:cNvPr id="3" name="Espace réservé du numéro de diapositive 2"/>
          <p:cNvSpPr>
            <a:spLocks noGrp="1"/>
          </p:cNvSpPr>
          <p:nvPr>
            <p:ph type="sldNum" sz="quarter" idx="12"/>
          </p:nvPr>
        </p:nvSpPr>
        <p:spPr/>
        <p:txBody>
          <a:bodyPr/>
          <a:lstStyle/>
          <a:p>
            <a:pPr rtl="0"/>
            <a:fld id="{C263D6C4-4840-40CC-AC84-17E24B3B7BDE}" type="slidenum">
              <a:rPr lang="fr-FR" noProof="0" smtClean="0"/>
            </a:fld>
            <a:endParaRPr lang="fr-FR" noProof="0"/>
          </a:p>
        </p:txBody>
      </p:sp>
      <p:sp>
        <p:nvSpPr>
          <p:cNvPr id="13" name="Rectangle 12"/>
          <p:cNvSpPr/>
          <p:nvPr/>
        </p:nvSpPr>
        <p:spPr>
          <a:xfrm>
            <a:off x="1068946" y="1351351"/>
            <a:ext cx="8474299" cy="5321935"/>
          </a:xfrm>
          <a:prstGeom prst="rect">
            <a:avLst/>
          </a:prstGeom>
        </p:spPr>
        <p:txBody>
          <a:bodyPr wrap="square">
            <a:spAutoFit/>
          </a:bodyPr>
          <a:lstStyle/>
          <a:p>
            <a:pPr marR="6350">
              <a:lnSpc>
                <a:spcPts val="3670"/>
              </a:lnSpc>
              <a:spcBef>
                <a:spcPts val="105"/>
              </a:spcBef>
              <a:tabLst>
                <a:tab pos="7813040" algn="l"/>
              </a:tabLst>
            </a:pPr>
            <a:r>
              <a:rPr lang="en-US" altLang="fr-FR" sz="2400" dirty="0" smtClean="0">
                <a:solidFill>
                  <a:srgbClr val="FFFF00"/>
                </a:solidFill>
                <a:latin typeface="Calibri" panose="020F0502020204030204"/>
                <a:cs typeface="Calibri" panose="020F0502020204030204"/>
              </a:rPr>
              <a:t>Among all the professions requiring university training in science and technology, a bachelor's and master's degree remains the most suitable because it is found in almost all sectors of activity and covers a large number of specializations such as:</a:t>
            </a:r>
            <a:endParaRPr lang="en-US" altLang="fr-FR" sz="2400" dirty="0" smtClean="0">
              <a:solidFill>
                <a:srgbClr val="FFFF00"/>
              </a:solidFill>
              <a:latin typeface="Calibri" panose="020F0502020204030204"/>
              <a:cs typeface="Calibri" panose="020F0502020204030204"/>
            </a:endParaRPr>
          </a:p>
          <a:p>
            <a:pPr marR="6350">
              <a:lnSpc>
                <a:spcPts val="3670"/>
              </a:lnSpc>
              <a:spcBef>
                <a:spcPts val="105"/>
              </a:spcBef>
              <a:tabLst>
                <a:tab pos="7813040" algn="l"/>
              </a:tabLst>
            </a:pPr>
            <a:r>
              <a:rPr lang="en-US" altLang="fr-FR" sz="2400" dirty="0" smtClean="0">
                <a:solidFill>
                  <a:srgbClr val="FFFF00"/>
                </a:solidFill>
                <a:latin typeface="Calibri" panose="020F0502020204030204"/>
                <a:cs typeface="Calibri" panose="020F0502020204030204"/>
              </a:rPr>
              <a:t>Mechanics, hydraulics, agronomy, electronics, electrical engineering,</a:t>
            </a:r>
            <a:endParaRPr lang="en-US" altLang="fr-FR" sz="2400" dirty="0" smtClean="0">
              <a:solidFill>
                <a:srgbClr val="FFFF00"/>
              </a:solidFill>
              <a:latin typeface="Calibri" panose="020F0502020204030204"/>
              <a:cs typeface="Calibri" panose="020F0502020204030204"/>
            </a:endParaRPr>
          </a:p>
          <a:p>
            <a:pPr marR="6350">
              <a:lnSpc>
                <a:spcPts val="3670"/>
              </a:lnSpc>
              <a:spcBef>
                <a:spcPts val="105"/>
              </a:spcBef>
              <a:tabLst>
                <a:tab pos="7813040" algn="l"/>
              </a:tabLst>
            </a:pPr>
            <a:r>
              <a:rPr lang="en-US" altLang="fr-FR" sz="2400" dirty="0" smtClean="0">
                <a:solidFill>
                  <a:srgbClr val="FFFF00"/>
                </a:solidFill>
                <a:latin typeface="Calibri" panose="020F0502020204030204"/>
                <a:cs typeface="Calibri" panose="020F0502020204030204"/>
              </a:rPr>
              <a:t>telecommunications, computer science, civil engineering, architecture, process engineering, metallurgy, electromechanics, the petrochemical industry, etc.</a:t>
            </a:r>
            <a:endParaRPr lang="en-US" altLang="fr-FR" sz="2400" dirty="0" smtClean="0">
              <a:solidFill>
                <a:srgbClr val="FFFF00"/>
              </a:solidFill>
              <a:latin typeface="Calibri" panose="020F0502020204030204"/>
              <a:cs typeface="Calibri" panose="020F0502020204030204"/>
            </a:endParaRPr>
          </a:p>
          <a:p>
            <a:pPr marR="6350">
              <a:lnSpc>
                <a:spcPts val="3670"/>
              </a:lnSpc>
              <a:spcBef>
                <a:spcPts val="105"/>
              </a:spcBef>
              <a:tabLst>
                <a:tab pos="7813040" algn="l"/>
              </a:tabLst>
            </a:pPr>
            <a:endParaRPr lang="fr-FR" sz="2400" spc="330" dirty="0" smtClean="0">
              <a:solidFill>
                <a:srgbClr val="63B7C6"/>
              </a:solidFill>
              <a:latin typeface="Calibri" panose="020F0502020204030204"/>
              <a:cs typeface="Calibri" panose="020F0502020204030204"/>
            </a:endParaRPr>
          </a:p>
          <a:p>
            <a:pPr marR="6350">
              <a:lnSpc>
                <a:spcPts val="3670"/>
              </a:lnSpc>
              <a:spcBef>
                <a:spcPts val="105"/>
              </a:spcBef>
              <a:tabLst>
                <a:tab pos="7813040" algn="l"/>
              </a:tabLst>
            </a:pPr>
            <a:endParaRPr lang="fr-FR" sz="2400" spc="330" dirty="0">
              <a:solidFill>
                <a:srgbClr val="63B7C6"/>
              </a:solidFill>
              <a:latin typeface="Calibri" panose="020F0502020204030204"/>
              <a:cs typeface="Calibri" panose="020F0502020204030204"/>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44500" y="542925"/>
            <a:ext cx="11214100" cy="534035"/>
          </a:xfrm>
        </p:spPr>
        <p:txBody>
          <a:bodyPr/>
          <a:lstStyle/>
          <a:p>
            <a:r>
              <a:rPr lang="en-US" altLang="fr-FR" dirty="0"/>
              <a:t>Introduction to professions</a:t>
            </a:r>
            <a:endParaRPr lang="en-US" altLang="fr-FR" dirty="0"/>
          </a:p>
        </p:txBody>
      </p:sp>
      <p:sp>
        <p:nvSpPr>
          <p:cNvPr id="3" name="Espace réservé du numéro de diapositive 2"/>
          <p:cNvSpPr>
            <a:spLocks noGrp="1"/>
          </p:cNvSpPr>
          <p:nvPr>
            <p:ph type="sldNum" sz="quarter" idx="12"/>
          </p:nvPr>
        </p:nvSpPr>
        <p:spPr/>
        <p:txBody>
          <a:bodyPr/>
          <a:lstStyle/>
          <a:p>
            <a:pPr rtl="0"/>
            <a:fld id="{C263D6C4-4840-40CC-AC84-17E24B3B7BDE}" type="slidenum">
              <a:rPr lang="fr-FR" noProof="0" smtClean="0"/>
            </a:fld>
            <a:endParaRPr lang="fr-FR" noProof="0"/>
          </a:p>
        </p:txBody>
      </p:sp>
      <p:sp>
        <p:nvSpPr>
          <p:cNvPr id="4" name="Rectangle 3"/>
          <p:cNvSpPr/>
          <p:nvPr/>
        </p:nvSpPr>
        <p:spPr>
          <a:xfrm>
            <a:off x="549498" y="1585675"/>
            <a:ext cx="8040710" cy="2258695"/>
          </a:xfrm>
          <a:prstGeom prst="rect">
            <a:avLst/>
          </a:prstGeom>
        </p:spPr>
        <p:txBody>
          <a:bodyPr wrap="square">
            <a:spAutoFit/>
          </a:bodyPr>
          <a:lstStyle/>
          <a:p>
            <a:pPr marL="93980" marR="113030">
              <a:lnSpc>
                <a:spcPct val="100000"/>
              </a:lnSpc>
              <a:spcBef>
                <a:spcPts val="100"/>
              </a:spcBef>
              <a:buAutoNum type="arabicPeriod"/>
              <a:tabLst>
                <a:tab pos="837565" algn="l"/>
                <a:tab pos="838200" algn="l"/>
                <a:tab pos="2814955" algn="l"/>
                <a:tab pos="5861685" algn="l"/>
              </a:tabLst>
            </a:pPr>
            <a:r>
              <a:rPr lang="en-US" altLang="fr-FR" sz="2000" dirty="0">
                <a:solidFill>
                  <a:srgbClr val="FFFF00"/>
                </a:solidFill>
                <a:latin typeface="Calibri" panose="020F0502020204030204"/>
                <a:cs typeface="Calibri" panose="020F0502020204030204"/>
              </a:rPr>
              <a:t>The profession of a bachelor's or master's degree holder is an evolving one that requires skills, intuition, methodology, and a strong capacity for adaptation.</a:t>
            </a:r>
            <a:endParaRPr lang="en-US" altLang="fr-FR" sz="2000" dirty="0">
              <a:solidFill>
                <a:srgbClr val="FFFF00"/>
              </a:solidFill>
              <a:latin typeface="Calibri" panose="020F0502020204030204"/>
              <a:cs typeface="Calibri" panose="020F0502020204030204"/>
            </a:endParaRPr>
          </a:p>
          <a:p>
            <a:pPr marL="93980" marR="113030">
              <a:lnSpc>
                <a:spcPct val="100000"/>
              </a:lnSpc>
              <a:spcBef>
                <a:spcPts val="100"/>
              </a:spcBef>
              <a:buAutoNum type="arabicPeriod"/>
              <a:tabLst>
                <a:tab pos="837565" algn="l"/>
                <a:tab pos="838200" algn="l"/>
                <a:tab pos="2814955" algn="l"/>
                <a:tab pos="5861685" algn="l"/>
              </a:tabLst>
            </a:pPr>
            <a:r>
              <a:rPr lang="en-US" altLang="fr-FR" sz="2000" dirty="0">
                <a:solidFill>
                  <a:srgbClr val="FFFF00"/>
                </a:solidFill>
                <a:latin typeface="Calibri" panose="020F0502020204030204"/>
                <a:cs typeface="Calibri" panose="020F0502020204030204"/>
              </a:rPr>
              <a:t>A bachelor's or master's degree holder can perform several functions, such as: design, implementation, operation, maintenance, distribution, technical sales, or after-sales service for equipment, products, processes, logic systems, or technically focused services.</a:t>
            </a:r>
            <a:endParaRPr lang="en-US" altLang="fr-FR" sz="2000" dirty="0">
              <a:solidFill>
                <a:srgbClr val="FFFF00"/>
              </a:solidFill>
              <a:latin typeface="Calibri" panose="020F0502020204030204"/>
              <a:cs typeface="Calibri" panose="020F0502020204030204"/>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44500" y="542925"/>
            <a:ext cx="11214100" cy="534035"/>
          </a:xfrm>
        </p:spPr>
        <p:txBody>
          <a:bodyPr/>
          <a:lstStyle/>
          <a:p>
            <a:r>
              <a:rPr lang="en-US" altLang="fr-FR" dirty="0"/>
              <a:t>Introduction to professions</a:t>
            </a:r>
            <a:endParaRPr lang="en-US" altLang="fr-FR" dirty="0"/>
          </a:p>
        </p:txBody>
      </p:sp>
      <p:sp>
        <p:nvSpPr>
          <p:cNvPr id="3" name="Espace réservé du numéro de diapositive 2"/>
          <p:cNvSpPr>
            <a:spLocks noGrp="1"/>
          </p:cNvSpPr>
          <p:nvPr>
            <p:ph type="sldNum" sz="quarter" idx="12"/>
          </p:nvPr>
        </p:nvSpPr>
        <p:spPr/>
        <p:txBody>
          <a:bodyPr/>
          <a:lstStyle/>
          <a:p>
            <a:pPr rtl="0"/>
            <a:fld id="{C263D6C4-4840-40CC-AC84-17E24B3B7BDE}" type="slidenum">
              <a:rPr lang="fr-FR" noProof="0" smtClean="0"/>
            </a:fld>
            <a:endParaRPr lang="fr-FR" noProof="0"/>
          </a:p>
        </p:txBody>
      </p:sp>
      <p:sp>
        <p:nvSpPr>
          <p:cNvPr id="4" name="object 2"/>
          <p:cNvSpPr txBox="1"/>
          <p:nvPr/>
        </p:nvSpPr>
        <p:spPr>
          <a:xfrm>
            <a:off x="887938" y="1966478"/>
            <a:ext cx="7751445" cy="3002915"/>
          </a:xfrm>
          <a:prstGeom prst="rect">
            <a:avLst/>
          </a:prstGeom>
        </p:spPr>
        <p:txBody>
          <a:bodyPr vert="horz" wrap="square" lIns="0" tIns="12065" rIns="0" bIns="0" rtlCol="0">
            <a:spAutoFit/>
          </a:bodyPr>
          <a:lstStyle/>
          <a:p>
            <a:pPr marL="527685" marR="5080" indent="-515620">
              <a:lnSpc>
                <a:spcPct val="100000"/>
              </a:lnSpc>
              <a:spcBef>
                <a:spcPts val="95"/>
              </a:spcBef>
              <a:buAutoNum type="arabicPeriod" startAt="3"/>
              <a:tabLst>
                <a:tab pos="527685" algn="l"/>
                <a:tab pos="528320" algn="l"/>
                <a:tab pos="6174105" algn="l"/>
              </a:tabLst>
            </a:pPr>
            <a:r>
              <a:rPr lang="en-US" altLang="fr-FR" sz="2400" dirty="0">
                <a:solidFill>
                  <a:srgbClr val="FFFF00"/>
                </a:solidFill>
                <a:latin typeface="Calibri" panose="020F0502020204030204"/>
                <a:cs typeface="Calibri" panose="020F0502020204030204"/>
              </a:rPr>
              <a:t>They participate in research related to science and technology.</a:t>
            </a:r>
            <a:endParaRPr lang="en-US" altLang="fr-FR" sz="2400" dirty="0">
              <a:solidFill>
                <a:srgbClr val="FFFF00"/>
              </a:solidFill>
              <a:latin typeface="Calibri" panose="020F0502020204030204"/>
              <a:cs typeface="Calibri" panose="020F0502020204030204"/>
            </a:endParaRPr>
          </a:p>
          <a:p>
            <a:pPr marL="527685" marR="5080" indent="-515620">
              <a:lnSpc>
                <a:spcPct val="100000"/>
              </a:lnSpc>
              <a:spcBef>
                <a:spcPts val="95"/>
              </a:spcBef>
              <a:buAutoNum type="arabicPeriod" startAt="3"/>
              <a:tabLst>
                <a:tab pos="527685" algn="l"/>
                <a:tab pos="528320" algn="l"/>
                <a:tab pos="6174105" algn="l"/>
              </a:tabLst>
            </a:pPr>
            <a:r>
              <a:rPr lang="en-US" altLang="fr-FR" sz="2400" dirty="0">
                <a:solidFill>
                  <a:srgbClr val="FFFF00"/>
                </a:solidFill>
                <a:latin typeface="Calibri" panose="020F0502020204030204"/>
                <a:cs typeface="Calibri" panose="020F0502020204030204"/>
              </a:rPr>
              <a:t>They are employed by industrial or service companies, public, semi-public, and private organizations, local authorities, or the government.</a:t>
            </a:r>
            <a:endParaRPr lang="en-US" altLang="fr-FR" sz="2400" dirty="0">
              <a:solidFill>
                <a:srgbClr val="FFFF00"/>
              </a:solidFill>
              <a:latin typeface="Calibri" panose="020F0502020204030204"/>
              <a:cs typeface="Calibri" panose="020F0502020204030204"/>
            </a:endParaRPr>
          </a:p>
          <a:p>
            <a:pPr marL="527685" marR="5080" indent="-515620">
              <a:lnSpc>
                <a:spcPct val="100000"/>
              </a:lnSpc>
              <a:spcBef>
                <a:spcPts val="95"/>
              </a:spcBef>
              <a:buAutoNum type="arabicPeriod" startAt="3"/>
              <a:tabLst>
                <a:tab pos="527685" algn="l"/>
                <a:tab pos="528320" algn="l"/>
                <a:tab pos="6174105" algn="l"/>
              </a:tabLst>
            </a:pPr>
            <a:r>
              <a:rPr lang="en-US" altLang="fr-FR" sz="2400" dirty="0">
                <a:solidFill>
                  <a:srgbClr val="FFFF00"/>
                </a:solidFill>
                <a:latin typeface="Calibri" panose="020F0502020204030204"/>
                <a:cs typeface="Calibri" panose="020F0502020204030204"/>
              </a:rPr>
              <a:t>They can also start their own businesses.</a:t>
            </a:r>
            <a:endParaRPr lang="en-US" altLang="fr-FR" sz="2400" dirty="0">
              <a:solidFill>
                <a:srgbClr val="FFFF00"/>
              </a:solidFill>
              <a:latin typeface="Calibri" panose="020F0502020204030204"/>
              <a:cs typeface="Calibri" panose="020F0502020204030204"/>
            </a:endParaRPr>
          </a:p>
          <a:p>
            <a:pPr marL="527685" marR="5080" indent="-515620">
              <a:lnSpc>
                <a:spcPct val="100000"/>
              </a:lnSpc>
              <a:spcBef>
                <a:spcPts val="95"/>
              </a:spcBef>
              <a:buAutoNum type="arabicPeriod" startAt="3"/>
              <a:tabLst>
                <a:tab pos="527685" algn="l"/>
                <a:tab pos="528320" algn="l"/>
                <a:tab pos="6174105" algn="l"/>
              </a:tabLst>
            </a:pPr>
            <a:r>
              <a:rPr lang="en-US" altLang="fr-FR" sz="2400" dirty="0">
                <a:solidFill>
                  <a:srgbClr val="FFFF00"/>
                </a:solidFill>
                <a:latin typeface="Calibri" panose="020F0502020204030204"/>
                <a:cs typeface="Calibri" panose="020F0502020204030204"/>
              </a:rPr>
              <a:t>With experience, they can also hold management positions in all fields of activity.</a:t>
            </a:r>
            <a:endParaRPr lang="en-US" altLang="fr-FR" sz="2400" dirty="0">
              <a:solidFill>
                <a:srgbClr val="FFFF00"/>
              </a:solidFill>
              <a:latin typeface="Calibri" panose="020F0502020204030204"/>
              <a:cs typeface="Calibri" panose="020F0502020204030204"/>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rtlCol="0"/>
          <a:lstStyle/>
          <a:p>
            <a:pPr rtl="0"/>
            <a:fld id="{C263D6C4-4840-40CC-AC84-17E24B3B7BDE}" type="slidenum">
              <a:rPr lang="fr-FR" smtClean="0"/>
            </a:fld>
            <a:endParaRPr lang="fr-FR"/>
          </a:p>
        </p:txBody>
      </p:sp>
      <p:sp>
        <p:nvSpPr>
          <p:cNvPr id="6" name="Rectangle 5"/>
          <p:cNvSpPr/>
          <p:nvPr/>
        </p:nvSpPr>
        <p:spPr>
          <a:xfrm>
            <a:off x="965915" y="1811198"/>
            <a:ext cx="7392473" cy="2030095"/>
          </a:xfrm>
          <a:prstGeom prst="rect">
            <a:avLst/>
          </a:prstGeom>
        </p:spPr>
        <p:txBody>
          <a:bodyPr wrap="square">
            <a:spAutoFit/>
          </a:bodyPr>
          <a:lstStyle/>
          <a:p>
            <a:r>
              <a:rPr lang="en-US" altLang="fr-FR" dirty="0">
                <a:solidFill>
                  <a:srgbClr val="FFFF00"/>
                </a:solidFill>
              </a:rPr>
              <a:t>Course Objectives:</a:t>
            </a:r>
            <a:endParaRPr lang="en-US" altLang="fr-FR" dirty="0">
              <a:solidFill>
                <a:srgbClr val="FFFF00"/>
              </a:solidFill>
            </a:endParaRPr>
          </a:p>
          <a:p>
            <a:endParaRPr lang="en-US" altLang="fr-FR" dirty="0">
              <a:solidFill>
                <a:srgbClr val="FFFF00"/>
              </a:solidFill>
            </a:endParaRPr>
          </a:p>
          <a:p>
            <a:r>
              <a:rPr lang="en-US" altLang="fr-FR" dirty="0">
                <a:solidFill>
                  <a:srgbClr val="FFFF00"/>
                </a:solidFill>
              </a:rPr>
              <a:t>To introduce students, firstly, to all the fields of study covered by the Science and Technology domain, and secondly, to a range of careers that these fields lead to. In the same context, this course introduces students to the emerging challenges of sustainable development and the new career paths that may arise from it.</a:t>
            </a:r>
            <a:endParaRPr lang="en-US" altLang="fr-FR" dirty="0">
              <a:solidFill>
                <a:srgbClr val="FFFF00"/>
              </a:solidFill>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44500" y="542925"/>
            <a:ext cx="11214100" cy="534035"/>
          </a:xfrm>
        </p:spPr>
        <p:txBody>
          <a:bodyPr/>
          <a:lstStyle/>
          <a:p>
            <a:r>
              <a:rPr lang="en-US" altLang="fr-FR">
                <a:sym typeface="+mn-ea"/>
              </a:rPr>
              <a:t>Introduction to professions</a:t>
            </a:r>
            <a:endParaRPr lang="fr-FR" dirty="0"/>
          </a:p>
        </p:txBody>
      </p:sp>
      <p:sp>
        <p:nvSpPr>
          <p:cNvPr id="3" name="Espace réservé du numéro de diapositive 2"/>
          <p:cNvSpPr>
            <a:spLocks noGrp="1"/>
          </p:cNvSpPr>
          <p:nvPr>
            <p:ph type="sldNum" sz="quarter" idx="12"/>
          </p:nvPr>
        </p:nvSpPr>
        <p:spPr/>
        <p:txBody>
          <a:bodyPr/>
          <a:lstStyle/>
          <a:p>
            <a:pPr rtl="0"/>
            <a:fld id="{C263D6C4-4840-40CC-AC84-17E24B3B7BDE}" type="slidenum">
              <a:rPr lang="fr-FR" noProof="0" smtClean="0"/>
            </a:fld>
            <a:endParaRPr lang="fr-FR" noProof="0"/>
          </a:p>
        </p:txBody>
      </p:sp>
      <p:sp>
        <p:nvSpPr>
          <p:cNvPr id="4" name="object 2"/>
          <p:cNvSpPr txBox="1"/>
          <p:nvPr/>
        </p:nvSpPr>
        <p:spPr>
          <a:xfrm>
            <a:off x="801008" y="1854948"/>
            <a:ext cx="9321786" cy="3362325"/>
          </a:xfrm>
          <a:prstGeom prst="rect">
            <a:avLst/>
          </a:prstGeom>
        </p:spPr>
        <p:txBody>
          <a:bodyPr vert="horz" wrap="square" lIns="0" tIns="12700" rIns="0" bIns="0" rtlCol="0">
            <a:spAutoFit/>
          </a:bodyPr>
          <a:lstStyle/>
          <a:p>
            <a:pPr marL="469900" marR="5080" indent="-457835" algn="just">
              <a:lnSpc>
                <a:spcPct val="100000"/>
              </a:lnSpc>
              <a:spcBef>
                <a:spcPts val="100"/>
              </a:spcBef>
              <a:buAutoNum type="arabicPeriod" startAt="8"/>
              <a:tabLst>
                <a:tab pos="469900" algn="l"/>
              </a:tabLst>
            </a:pPr>
            <a:r>
              <a:rPr lang="en-US" altLang="fr-FR" sz="2400" dirty="0">
                <a:solidFill>
                  <a:srgbClr val="FFFF00"/>
                </a:solidFill>
                <a:latin typeface="Calibri" panose="020F0502020204030204"/>
                <a:cs typeface="Calibri" panose="020F0502020204030204"/>
              </a:rPr>
              <a:t>While adhering to the minimum standards set for them, the licensed or master's degree holder aims to optimize the results of their mission in the areas of safety, environmental protection, quality, economic and financial cost, ease of maintenance and upkeep, user-friendliness and user-friendliness, and adherence to agreed-upon deadlines within the scope of their professional activities.</a:t>
            </a:r>
            <a:endParaRPr lang="en-US" altLang="fr-FR" sz="2400" dirty="0">
              <a:solidFill>
                <a:srgbClr val="FFFF00"/>
              </a:solidFill>
              <a:latin typeface="Calibri" panose="020F0502020204030204"/>
              <a:cs typeface="Calibri" panose="020F0502020204030204"/>
            </a:endParaRPr>
          </a:p>
          <a:p>
            <a:pPr marL="469900" marR="5080" indent="-457835" algn="just">
              <a:lnSpc>
                <a:spcPct val="100000"/>
              </a:lnSpc>
              <a:spcBef>
                <a:spcPts val="100"/>
              </a:spcBef>
              <a:buAutoNum type="arabicPeriod" startAt="8"/>
              <a:tabLst>
                <a:tab pos="469900" algn="l"/>
              </a:tabLst>
            </a:pPr>
            <a:endParaRPr lang="en-US" altLang="fr-FR" sz="2400" dirty="0">
              <a:solidFill>
                <a:srgbClr val="FFFF00"/>
              </a:solidFill>
              <a:latin typeface="Calibri" panose="020F0502020204030204"/>
              <a:cs typeface="Calibri" panose="020F0502020204030204"/>
            </a:endParaRPr>
          </a:p>
          <a:p>
            <a:pPr marL="469900" marR="5080" indent="-457835" algn="just">
              <a:lnSpc>
                <a:spcPct val="100000"/>
              </a:lnSpc>
              <a:spcBef>
                <a:spcPts val="100"/>
              </a:spcBef>
              <a:buAutoNum type="arabicPeriod" startAt="8"/>
              <a:tabLst>
                <a:tab pos="469900" algn="l"/>
              </a:tabLst>
            </a:pPr>
            <a:r>
              <a:rPr lang="en-US" altLang="fr-FR" sz="2400" dirty="0">
                <a:solidFill>
                  <a:srgbClr val="FFFF00"/>
                </a:solidFill>
                <a:latin typeface="Calibri" panose="020F0502020204030204"/>
                <a:cs typeface="Calibri" panose="020F0502020204030204"/>
              </a:rPr>
              <a:t>Or, as a professional advisor: someone who provides guidance, develops projects, monitors work, and assists with expert assessments.</a:t>
            </a:r>
            <a:endParaRPr lang="en-US" altLang="fr-FR" sz="2400" dirty="0">
              <a:solidFill>
                <a:srgbClr val="FFFF00"/>
              </a:solidFill>
              <a:latin typeface="Calibri" panose="020F0502020204030204"/>
              <a:cs typeface="Calibri" panose="020F0502020204030204"/>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rtlCol="0"/>
          <a:lstStyle/>
          <a:p>
            <a:pPr rtl="0"/>
            <a:fld id="{C263D6C4-4840-40CC-AC84-17E24B3B7BDE}" type="slidenum">
              <a:rPr lang="fr-FR" smtClean="0"/>
            </a:fld>
            <a:endParaRPr lang="fr-FR"/>
          </a:p>
        </p:txBody>
      </p:sp>
      <p:sp>
        <p:nvSpPr>
          <p:cNvPr id="7" name="Rectangle 6"/>
          <p:cNvSpPr/>
          <p:nvPr/>
        </p:nvSpPr>
        <p:spPr>
          <a:xfrm>
            <a:off x="1296473" y="2697644"/>
            <a:ext cx="6096000" cy="1999615"/>
          </a:xfrm>
          <a:prstGeom prst="rect">
            <a:avLst/>
          </a:prstGeom>
        </p:spPr>
        <p:txBody>
          <a:bodyPr>
            <a:spAutoFit/>
          </a:bodyPr>
          <a:lstStyle/>
          <a:p>
            <a:pPr algn="just">
              <a:lnSpc>
                <a:spcPct val="115000"/>
              </a:lnSpc>
              <a:spcAft>
                <a:spcPts val="0"/>
              </a:spcAft>
            </a:pPr>
            <a:r>
              <a:rPr lang="en-US" altLang="fr-FR" dirty="0">
                <a:solidFill>
                  <a:srgbClr val="FFFF00"/>
                </a:solidFill>
                <a:effectLst/>
                <a:latin typeface="Times New Roman" panose="02020603050405020304" pitchFamily="18" charset="0"/>
                <a:ea typeface="SimSun" panose="02010600030101010101" pitchFamily="2" charset="-122"/>
              </a:rPr>
              <a:t>Semester: 1</a:t>
            </a:r>
            <a:endParaRPr lang="en-US" altLang="fr-FR" dirty="0">
              <a:solidFill>
                <a:srgbClr val="FFFF00"/>
              </a:solidFill>
              <a:effectLst/>
              <a:latin typeface="Times New Roman" panose="02020603050405020304" pitchFamily="18" charset="0"/>
              <a:ea typeface="SimSun" panose="02010600030101010101" pitchFamily="2" charset="-122"/>
            </a:endParaRPr>
          </a:p>
          <a:p>
            <a:pPr algn="just">
              <a:lnSpc>
                <a:spcPct val="115000"/>
              </a:lnSpc>
              <a:spcAft>
                <a:spcPts val="0"/>
              </a:spcAft>
            </a:pPr>
            <a:r>
              <a:rPr lang="en-US" altLang="fr-FR" dirty="0">
                <a:solidFill>
                  <a:srgbClr val="FFFF00"/>
                </a:solidFill>
                <a:effectLst/>
                <a:latin typeface="Times New Roman" panose="02020603050405020304" pitchFamily="18" charset="0"/>
                <a:ea typeface="SimSun" panose="02010600030101010101" pitchFamily="2" charset="-122"/>
              </a:rPr>
              <a:t>Course Unit: UED 1.2</a:t>
            </a:r>
            <a:endParaRPr lang="en-US" altLang="fr-FR" dirty="0">
              <a:solidFill>
                <a:srgbClr val="FFFF00"/>
              </a:solidFill>
              <a:effectLst/>
              <a:latin typeface="Times New Roman" panose="02020603050405020304" pitchFamily="18" charset="0"/>
              <a:ea typeface="SimSun" panose="02010600030101010101" pitchFamily="2" charset="-122"/>
            </a:endParaRPr>
          </a:p>
          <a:p>
            <a:pPr algn="just">
              <a:lnSpc>
                <a:spcPct val="115000"/>
              </a:lnSpc>
              <a:spcAft>
                <a:spcPts val="0"/>
              </a:spcAft>
            </a:pPr>
            <a:r>
              <a:rPr lang="en-US" altLang="fr-FR" dirty="0">
                <a:solidFill>
                  <a:srgbClr val="FFFF00"/>
                </a:solidFill>
                <a:effectLst/>
                <a:latin typeface="Times New Roman" panose="02020603050405020304" pitchFamily="18" charset="0"/>
                <a:ea typeface="SimSun" panose="02010600030101010101" pitchFamily="2" charset="-122"/>
              </a:rPr>
              <a:t>Subject 1: Careers in Science and Technology</a:t>
            </a:r>
            <a:endParaRPr lang="en-US" altLang="fr-FR" dirty="0">
              <a:solidFill>
                <a:srgbClr val="FFFF00"/>
              </a:solidFill>
              <a:effectLst/>
              <a:latin typeface="Times New Roman" panose="02020603050405020304" pitchFamily="18" charset="0"/>
              <a:ea typeface="SimSun" panose="02010600030101010101" pitchFamily="2" charset="-122"/>
            </a:endParaRPr>
          </a:p>
          <a:p>
            <a:pPr algn="just">
              <a:lnSpc>
                <a:spcPct val="115000"/>
              </a:lnSpc>
              <a:spcAft>
                <a:spcPts val="0"/>
              </a:spcAft>
            </a:pPr>
            <a:r>
              <a:rPr lang="en-US" altLang="fr-FR" dirty="0">
                <a:solidFill>
                  <a:srgbClr val="FFFF00"/>
                </a:solidFill>
                <a:effectLst/>
                <a:latin typeface="Times New Roman" panose="02020603050405020304" pitchFamily="18" charset="0"/>
                <a:ea typeface="SimSun" panose="02010600030101010101" pitchFamily="2" charset="-122"/>
              </a:rPr>
              <a:t>Time: 22:30 (Lecture: 1.5 hours)</a:t>
            </a:r>
            <a:endParaRPr lang="en-US" altLang="fr-FR" dirty="0">
              <a:solidFill>
                <a:srgbClr val="FFFF00"/>
              </a:solidFill>
              <a:effectLst/>
              <a:latin typeface="Times New Roman" panose="02020603050405020304" pitchFamily="18" charset="0"/>
              <a:ea typeface="SimSun" panose="02010600030101010101" pitchFamily="2" charset="-122"/>
            </a:endParaRPr>
          </a:p>
          <a:p>
            <a:pPr algn="just">
              <a:lnSpc>
                <a:spcPct val="115000"/>
              </a:lnSpc>
              <a:spcAft>
                <a:spcPts val="0"/>
              </a:spcAft>
            </a:pPr>
            <a:r>
              <a:rPr lang="en-US" altLang="fr-FR" dirty="0">
                <a:solidFill>
                  <a:srgbClr val="FFFF00"/>
                </a:solidFill>
                <a:effectLst/>
                <a:latin typeface="Times New Roman" panose="02020603050405020304" pitchFamily="18" charset="0"/>
                <a:ea typeface="SimSun" panose="02010600030101010101" pitchFamily="2" charset="-122"/>
              </a:rPr>
              <a:t>Credits: 1</a:t>
            </a:r>
            <a:endParaRPr lang="en-US" altLang="fr-FR" dirty="0">
              <a:solidFill>
                <a:srgbClr val="FFFF00"/>
              </a:solidFill>
              <a:effectLst/>
              <a:latin typeface="Times New Roman" panose="02020603050405020304" pitchFamily="18" charset="0"/>
              <a:ea typeface="SimSun" panose="02010600030101010101" pitchFamily="2" charset="-122"/>
            </a:endParaRPr>
          </a:p>
          <a:p>
            <a:pPr algn="just">
              <a:lnSpc>
                <a:spcPct val="115000"/>
              </a:lnSpc>
              <a:spcAft>
                <a:spcPts val="0"/>
              </a:spcAft>
            </a:pPr>
            <a:r>
              <a:rPr lang="en-US" altLang="fr-FR" dirty="0">
                <a:solidFill>
                  <a:srgbClr val="FFFF00"/>
                </a:solidFill>
                <a:effectLst/>
                <a:latin typeface="Times New Roman" panose="02020603050405020304" pitchFamily="18" charset="0"/>
                <a:ea typeface="SimSun" panose="02010600030101010101" pitchFamily="2" charset="-122"/>
              </a:rPr>
              <a:t>Weighting: 1</a:t>
            </a:r>
            <a:endParaRPr lang="en-US" altLang="fr-FR" dirty="0">
              <a:solidFill>
                <a:srgbClr val="FFFF00"/>
              </a:solidFill>
              <a:effectLst/>
              <a:latin typeface="Times New Roman" panose="02020603050405020304" pitchFamily="18" charset="0"/>
              <a:ea typeface="SimSun" panose="02010600030101010101" pitchFamily="2" charset="-122"/>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rtlCol="0"/>
          <a:lstStyle/>
          <a:p>
            <a:pPr rtl="0"/>
            <a:fld id="{C263D6C4-4840-40CC-AC84-17E24B3B7BDE}" type="slidenum">
              <a:rPr lang="fr-FR" smtClean="0"/>
            </a:fld>
            <a:endParaRPr lang="fr-FR"/>
          </a:p>
        </p:txBody>
      </p:sp>
      <p:grpSp>
        <p:nvGrpSpPr>
          <p:cNvPr id="5" name="Groupe 4"/>
          <p:cNvGrpSpPr/>
          <p:nvPr/>
        </p:nvGrpSpPr>
        <p:grpSpPr>
          <a:xfrm>
            <a:off x="415272" y="1800600"/>
            <a:ext cx="9810356" cy="4244757"/>
            <a:chOff x="1007698" y="1177785"/>
            <a:chExt cx="9810356" cy="4244757"/>
          </a:xfrm>
        </p:grpSpPr>
        <p:sp>
          <p:nvSpPr>
            <p:cNvPr id="6" name="Rectangle 5"/>
            <p:cNvSpPr/>
            <p:nvPr/>
          </p:nvSpPr>
          <p:spPr>
            <a:xfrm>
              <a:off x="4623093" y="1177785"/>
              <a:ext cx="2475914" cy="646331"/>
            </a:xfrm>
            <a:prstGeom prst="rect">
              <a:avLst/>
            </a:prstGeom>
            <a:solidFill>
              <a:srgbClr val="A0EBDC"/>
            </a:solidFill>
          </p:spPr>
          <p:txBody>
            <a:bodyPr wrap="square">
              <a:spAutoFit/>
            </a:bodyPr>
            <a:lstStyle/>
            <a:p>
              <a:pPr algn="ctr"/>
              <a:r>
                <a:rPr lang="fr-FR" sz="3600" dirty="0" smtClean="0">
                  <a:latin typeface="Times New Roman" panose="02020603050405020304" pitchFamily="18" charset="0"/>
                  <a:cs typeface="Times New Roman" panose="02020603050405020304" pitchFamily="18" charset="0"/>
                </a:rPr>
                <a:t>M.S.T</a:t>
              </a:r>
              <a:r>
                <a:rPr lang="fr-FR" sz="3600" dirty="0" smtClean="0">
                  <a:latin typeface="Calibri" panose="020F0502020204030204" pitchFamily="34" charset="0"/>
                </a:rPr>
                <a:t>.</a:t>
              </a:r>
              <a:endParaRPr lang="fr-FR" sz="3600" dirty="0">
                <a:latin typeface="Calibri" panose="020F0502020204030204" pitchFamily="34" charset="0"/>
              </a:endParaRPr>
            </a:p>
          </p:txBody>
        </p:sp>
        <p:sp>
          <p:nvSpPr>
            <p:cNvPr id="8" name="Rectangle 7"/>
            <p:cNvSpPr/>
            <p:nvPr/>
          </p:nvSpPr>
          <p:spPr>
            <a:xfrm>
              <a:off x="4623093" y="2891699"/>
              <a:ext cx="2475914" cy="646331"/>
            </a:xfrm>
            <a:prstGeom prst="rect">
              <a:avLst/>
            </a:prstGeom>
            <a:solidFill>
              <a:srgbClr val="A0EBDC"/>
            </a:solidFill>
          </p:spPr>
          <p:txBody>
            <a:bodyPr wrap="square">
              <a:spAutoFit/>
            </a:bodyPr>
            <a:lstStyle/>
            <a:p>
              <a:pPr algn="ctr"/>
              <a:r>
                <a:rPr lang="fr-FR" sz="3600" dirty="0" smtClean="0">
                  <a:latin typeface="Times New Roman" panose="02020603050405020304" pitchFamily="18" charset="0"/>
                  <a:cs typeface="Times New Roman" panose="02020603050405020304" pitchFamily="18" charset="0"/>
                </a:rPr>
                <a:t>SCIENCE</a:t>
              </a:r>
              <a:endParaRPr lang="fr-FR" sz="3600" dirty="0">
                <a:latin typeface="Times New Roman" panose="02020603050405020304" pitchFamily="18" charset="0"/>
                <a:cs typeface="Times New Roman" panose="02020603050405020304" pitchFamily="18" charset="0"/>
              </a:endParaRPr>
            </a:p>
          </p:txBody>
        </p:sp>
        <p:sp>
          <p:nvSpPr>
            <p:cNvPr id="9" name="Rectangle 8"/>
            <p:cNvSpPr/>
            <p:nvPr/>
          </p:nvSpPr>
          <p:spPr>
            <a:xfrm>
              <a:off x="7982925" y="2897176"/>
              <a:ext cx="2835129" cy="645160"/>
            </a:xfrm>
            <a:prstGeom prst="rect">
              <a:avLst/>
            </a:prstGeom>
            <a:solidFill>
              <a:srgbClr val="A0EBDC"/>
            </a:solidFill>
          </p:spPr>
          <p:txBody>
            <a:bodyPr wrap="square">
              <a:spAutoFit/>
            </a:bodyPr>
            <a:lstStyle/>
            <a:p>
              <a:pPr algn="ctr"/>
              <a:r>
                <a:rPr lang="en-US" altLang="fr-FR" sz="3600" dirty="0">
                  <a:latin typeface="Times New Roman" panose="02020603050405020304" pitchFamily="18" charset="0"/>
                  <a:cs typeface="Times New Roman" panose="02020603050405020304" pitchFamily="18" charset="0"/>
                </a:rPr>
                <a:t>TECHNICAL</a:t>
              </a:r>
              <a:endParaRPr lang="en-US" altLang="fr-FR" sz="3600" dirty="0">
                <a:latin typeface="Times New Roman" panose="02020603050405020304" pitchFamily="18" charset="0"/>
                <a:cs typeface="Times New Roman" panose="02020603050405020304" pitchFamily="18" charset="0"/>
              </a:endParaRPr>
            </a:p>
          </p:txBody>
        </p:sp>
        <p:sp>
          <p:nvSpPr>
            <p:cNvPr id="11" name="Rectangle 10"/>
            <p:cNvSpPr/>
            <p:nvPr/>
          </p:nvSpPr>
          <p:spPr>
            <a:xfrm>
              <a:off x="1007698" y="2900540"/>
              <a:ext cx="3246120" cy="645160"/>
            </a:xfrm>
            <a:prstGeom prst="rect">
              <a:avLst/>
            </a:prstGeom>
            <a:solidFill>
              <a:srgbClr val="A0EBDC"/>
            </a:solidFill>
          </p:spPr>
          <p:txBody>
            <a:bodyPr wrap="square">
              <a:spAutoFit/>
            </a:bodyPr>
            <a:lstStyle/>
            <a:p>
              <a:pPr algn="ctr"/>
              <a:r>
                <a:rPr lang="en-US" altLang="fr-FR" sz="3600" dirty="0">
                  <a:latin typeface="Times New Roman" panose="02020603050405020304" pitchFamily="18" charset="0"/>
                  <a:cs typeface="Times New Roman" panose="02020603050405020304" pitchFamily="18" charset="0"/>
                </a:rPr>
                <a:t>PROFESSIONS</a:t>
              </a:r>
              <a:endParaRPr lang="en-US" altLang="fr-FR" sz="3600" dirty="0">
                <a:latin typeface="Times New Roman" panose="02020603050405020304" pitchFamily="18" charset="0"/>
                <a:cs typeface="Times New Roman" panose="02020603050405020304" pitchFamily="18" charset="0"/>
              </a:endParaRPr>
            </a:p>
          </p:txBody>
        </p:sp>
        <p:sp>
          <p:nvSpPr>
            <p:cNvPr id="12" name="Rectangle 11"/>
            <p:cNvSpPr/>
            <p:nvPr/>
          </p:nvSpPr>
          <p:spPr>
            <a:xfrm>
              <a:off x="4510548" y="4776211"/>
              <a:ext cx="2860919" cy="646331"/>
            </a:xfrm>
            <a:prstGeom prst="rect">
              <a:avLst/>
            </a:prstGeom>
            <a:solidFill>
              <a:srgbClr val="A0EBDC"/>
            </a:solidFill>
          </p:spPr>
          <p:txBody>
            <a:bodyPr wrap="square">
              <a:spAutoFit/>
            </a:bodyPr>
            <a:lstStyle/>
            <a:p>
              <a:pPr algn="ctr"/>
              <a:r>
                <a:rPr lang="fr-FR" sz="3600" dirty="0" smtClean="0">
                  <a:latin typeface="Times New Roman" panose="02020603050405020304" pitchFamily="18" charset="0"/>
                  <a:cs typeface="Times New Roman" panose="02020603050405020304" pitchFamily="18" charset="0"/>
                </a:rPr>
                <a:t>DEFINITION</a:t>
              </a:r>
              <a:endParaRPr lang="fr-FR" sz="3600" dirty="0">
                <a:latin typeface="Times New Roman" panose="02020603050405020304" pitchFamily="18" charset="0"/>
                <a:cs typeface="Times New Roman" panose="02020603050405020304" pitchFamily="18" charset="0"/>
              </a:endParaRPr>
            </a:p>
          </p:txBody>
        </p:sp>
        <p:sp>
          <p:nvSpPr>
            <p:cNvPr id="13" name="Flèche vers le bas 12"/>
            <p:cNvSpPr/>
            <p:nvPr/>
          </p:nvSpPr>
          <p:spPr>
            <a:xfrm>
              <a:off x="5627073" y="1824116"/>
              <a:ext cx="422031" cy="1067583"/>
            </a:xfrm>
            <a:prstGeom prst="down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 name="Flèche vers le bas 13"/>
            <p:cNvSpPr/>
            <p:nvPr/>
          </p:nvSpPr>
          <p:spPr>
            <a:xfrm rot="3600360">
              <a:off x="3190432" y="823400"/>
              <a:ext cx="422031" cy="2664570"/>
            </a:xfrm>
            <a:prstGeom prst="down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5" name="Flèche vers le bas 14"/>
            <p:cNvSpPr/>
            <p:nvPr/>
          </p:nvSpPr>
          <p:spPr>
            <a:xfrm rot="17899404">
              <a:off x="8153979" y="843522"/>
              <a:ext cx="422031" cy="2664570"/>
            </a:xfrm>
            <a:prstGeom prst="down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 name="Flèche vers le bas 15"/>
            <p:cNvSpPr/>
            <p:nvPr/>
          </p:nvSpPr>
          <p:spPr>
            <a:xfrm>
              <a:off x="5650034" y="3546566"/>
              <a:ext cx="422031" cy="1229646"/>
            </a:xfrm>
            <a:prstGeom prst="down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7" name="Flèche vers le bas 16"/>
            <p:cNvSpPr/>
            <p:nvPr/>
          </p:nvSpPr>
          <p:spPr>
            <a:xfrm rot="17899404">
              <a:off x="3039258" y="3116541"/>
              <a:ext cx="422031" cy="2664570"/>
            </a:xfrm>
            <a:prstGeom prst="down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8" name="Flèche vers le bas 17"/>
            <p:cNvSpPr/>
            <p:nvPr/>
          </p:nvSpPr>
          <p:spPr>
            <a:xfrm rot="3600360">
              <a:off x="8434281" y="3200598"/>
              <a:ext cx="422031" cy="2664570"/>
            </a:xfrm>
            <a:prstGeom prst="down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444500" y="542925"/>
            <a:ext cx="11214100" cy="534035"/>
          </a:xfrm>
        </p:spPr>
        <p:txBody>
          <a:bodyPr rtlCol="0"/>
          <a:lstStyle/>
          <a:p>
            <a:pPr rtl="0"/>
            <a:r>
              <a:rPr lang="en-US" altLang="fr-FR">
                <a:latin typeface="Times New Roman" panose="02020603050405020304" pitchFamily="18" charset="0"/>
                <a:cs typeface="Times New Roman" panose="02020603050405020304" pitchFamily="18" charset="0"/>
                <a:sym typeface="+mn-ea"/>
              </a:rPr>
              <a:t>PROFESSIONS</a:t>
            </a:r>
            <a:endParaRPr lang="fr-FR" dirty="0"/>
          </a:p>
        </p:txBody>
      </p:sp>
      <p:sp>
        <p:nvSpPr>
          <p:cNvPr id="2" name="Espace réservé du numéro de diapositive 1"/>
          <p:cNvSpPr>
            <a:spLocks noGrp="1"/>
          </p:cNvSpPr>
          <p:nvPr>
            <p:ph type="sldNum" sz="quarter" idx="12"/>
          </p:nvPr>
        </p:nvSpPr>
        <p:spPr/>
        <p:txBody>
          <a:bodyPr rtlCol="0"/>
          <a:lstStyle/>
          <a:p>
            <a:pPr rtl="0"/>
            <a:fld id="{C263D6C4-4840-40CC-AC84-17E24B3B7BDE}" type="slidenum">
              <a:rPr lang="fr-FR" smtClean="0"/>
            </a:fld>
            <a:endParaRPr lang="fr-FR"/>
          </a:p>
        </p:txBody>
      </p:sp>
      <p:sp>
        <p:nvSpPr>
          <p:cNvPr id="12" name="Rectangle 11"/>
          <p:cNvSpPr/>
          <p:nvPr/>
        </p:nvSpPr>
        <p:spPr>
          <a:xfrm>
            <a:off x="1257836" y="2012549"/>
            <a:ext cx="9689205" cy="3300095"/>
          </a:xfrm>
          <a:prstGeom prst="rect">
            <a:avLst/>
          </a:prstGeom>
        </p:spPr>
        <p:txBody>
          <a:bodyPr wrap="square">
            <a:spAutoFit/>
          </a:bodyPr>
          <a:lstStyle/>
          <a:p>
            <a:endParaRPr lang="fr-FR" sz="1050" dirty="0">
              <a:solidFill>
                <a:srgbClr val="63B7C6"/>
              </a:solidFill>
              <a:latin typeface="Calibri" panose="020F0502020204030204" pitchFamily="34" charset="0"/>
            </a:endParaRPr>
          </a:p>
          <a:p>
            <a:r>
              <a:rPr lang="en-US" altLang="fr-FR" dirty="0">
                <a:solidFill>
                  <a:srgbClr val="FFFF00"/>
                </a:solidFill>
                <a:latin typeface="Calibri" panose="020F0502020204030204" pitchFamily="34" charset="0"/>
              </a:rPr>
              <a:t>1. An occupation that provides a living.</a:t>
            </a:r>
            <a:endParaRPr lang="en-US" altLang="fr-FR" dirty="0">
              <a:solidFill>
                <a:srgbClr val="FFFF00"/>
              </a:solidFill>
              <a:latin typeface="Calibri" panose="020F0502020204030204" pitchFamily="34" charset="0"/>
            </a:endParaRPr>
          </a:p>
          <a:p>
            <a:endParaRPr lang="en-US" altLang="fr-FR" dirty="0">
              <a:solidFill>
                <a:srgbClr val="FFFF00"/>
              </a:solidFill>
              <a:latin typeface="Calibri" panose="020F0502020204030204" pitchFamily="34" charset="0"/>
            </a:endParaRPr>
          </a:p>
          <a:p>
            <a:r>
              <a:rPr lang="en-US" altLang="fr-FR" dirty="0">
                <a:solidFill>
                  <a:srgbClr val="FFFF00"/>
                </a:solidFill>
                <a:latin typeface="Calibri" panose="020F0502020204030204" pitchFamily="34" charset="0"/>
              </a:rPr>
              <a:t>•The engineering profession</a:t>
            </a:r>
            <a:endParaRPr lang="en-US" altLang="fr-FR" dirty="0">
              <a:solidFill>
                <a:srgbClr val="FFFF00"/>
              </a:solidFill>
              <a:latin typeface="Calibri" panose="020F0502020204030204" pitchFamily="34" charset="0"/>
            </a:endParaRPr>
          </a:p>
          <a:p>
            <a:r>
              <a:rPr lang="en-US" altLang="fr-FR" dirty="0">
                <a:solidFill>
                  <a:srgbClr val="FFFF00"/>
                </a:solidFill>
                <a:latin typeface="Calibri" panose="020F0502020204030204" pitchFamily="34" charset="0"/>
              </a:rPr>
              <a:t>•This person is skilled</a:t>
            </a:r>
            <a:endParaRPr lang="en-US" altLang="fr-FR" dirty="0">
              <a:solidFill>
                <a:srgbClr val="FFFF00"/>
              </a:solidFill>
              <a:latin typeface="Calibri" panose="020F0502020204030204" pitchFamily="34" charset="0"/>
            </a:endParaRPr>
          </a:p>
          <a:p>
            <a:r>
              <a:rPr lang="en-US" altLang="fr-FR" dirty="0">
                <a:solidFill>
                  <a:srgbClr val="FFFF00"/>
                </a:solidFill>
                <a:latin typeface="Calibri" panose="020F0502020204030204" pitchFamily="34" charset="0"/>
              </a:rPr>
              <a:t>•A professional: A professor, a specialist, etc.</a:t>
            </a:r>
            <a:endParaRPr lang="en-US" altLang="fr-FR" dirty="0">
              <a:solidFill>
                <a:srgbClr val="FFFF00"/>
              </a:solidFill>
              <a:latin typeface="Calibri" panose="020F0502020204030204" pitchFamily="34" charset="0"/>
            </a:endParaRPr>
          </a:p>
          <a:p>
            <a:endParaRPr lang="en-US" altLang="fr-FR" dirty="0">
              <a:solidFill>
                <a:srgbClr val="FFFF00"/>
              </a:solidFill>
              <a:latin typeface="Calibri" panose="020F0502020204030204" pitchFamily="34" charset="0"/>
            </a:endParaRPr>
          </a:p>
          <a:p>
            <a:r>
              <a:rPr lang="en-US" altLang="fr-FR" dirty="0">
                <a:solidFill>
                  <a:srgbClr val="FFFF00"/>
                </a:solidFill>
                <a:latin typeface="Calibri" panose="020F0502020204030204" pitchFamily="34" charset="0"/>
              </a:rPr>
              <a:t>2. Each of the business sectors of a company or industrial group.</a:t>
            </a:r>
            <a:endParaRPr lang="en-US" altLang="fr-FR" dirty="0">
              <a:solidFill>
                <a:srgbClr val="FFFF00"/>
              </a:solidFill>
              <a:latin typeface="Calibri" panose="020F0502020204030204" pitchFamily="34" charset="0"/>
            </a:endParaRPr>
          </a:p>
          <a:p>
            <a:endParaRPr lang="en-US" altLang="fr-FR" dirty="0">
              <a:solidFill>
                <a:srgbClr val="FFFF00"/>
              </a:solidFill>
              <a:latin typeface="Calibri" panose="020F0502020204030204" pitchFamily="34" charset="0"/>
            </a:endParaRPr>
          </a:p>
          <a:p>
            <a:r>
              <a:rPr lang="en-US" altLang="fr-FR" dirty="0">
                <a:solidFill>
                  <a:srgbClr val="FFFF00"/>
                </a:solidFill>
                <a:latin typeface="Calibri" panose="020F0502020204030204" pitchFamily="34" charset="0"/>
              </a:rPr>
              <a:t>3. A machine used for fabric manufacturing</a:t>
            </a:r>
            <a:endParaRPr lang="en-US" altLang="fr-FR" dirty="0">
              <a:solidFill>
                <a:srgbClr val="FFFF00"/>
              </a:solidFill>
              <a:latin typeface="Calibri" panose="020F0502020204030204" pitchFamily="34" charset="0"/>
            </a:endParaRPr>
          </a:p>
          <a:p>
            <a:r>
              <a:rPr lang="en-US" altLang="fr-FR" dirty="0">
                <a:solidFill>
                  <a:srgbClr val="FFFF00"/>
                </a:solidFill>
                <a:latin typeface="Calibri" panose="020F0502020204030204" pitchFamily="34" charset="0"/>
              </a:rPr>
              <a:t>•Loom</a:t>
            </a:r>
            <a:endParaRPr lang="en-US" altLang="fr-FR" dirty="0">
              <a:solidFill>
                <a:srgbClr val="FFFF00"/>
              </a:solidFill>
              <a:latin typeface="Calibri" panose="020F0502020204030204" pitchFamily="34" charset="0"/>
            </a:endParaRPr>
          </a:p>
          <a:p>
            <a:r>
              <a:rPr lang="en-US" altLang="fr-FR" dirty="0">
                <a:solidFill>
                  <a:srgbClr val="FFFF00"/>
                </a:solidFill>
                <a:latin typeface="Calibri" panose="020F0502020204030204" pitchFamily="34" charset="0"/>
              </a:rPr>
              <a:t>•Embroidery frame: A frame on which certain items are stretched</a:t>
            </a:r>
            <a:endParaRPr lang="en-US" altLang="fr-FR" dirty="0">
              <a:solidFill>
                <a:srgbClr val="FFFF00"/>
              </a:solidFill>
              <a:latin typeface="Calibri" panose="020F050202020403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rtlCol="0"/>
          <a:lstStyle/>
          <a:p>
            <a:pPr rtl="0"/>
            <a:r>
              <a:rPr lang="fr-FR" dirty="0" smtClean="0"/>
              <a:t>SCIENCE</a:t>
            </a:r>
            <a:endParaRPr lang="fr-FR" dirty="0"/>
          </a:p>
        </p:txBody>
      </p:sp>
      <p:sp>
        <p:nvSpPr>
          <p:cNvPr id="2" name="Espace réservé du numéro de diapositive 1"/>
          <p:cNvSpPr>
            <a:spLocks noGrp="1"/>
          </p:cNvSpPr>
          <p:nvPr>
            <p:ph type="sldNum" sz="quarter" idx="12"/>
          </p:nvPr>
        </p:nvSpPr>
        <p:spPr/>
        <p:txBody>
          <a:bodyPr rtlCol="0"/>
          <a:lstStyle/>
          <a:p>
            <a:pPr rtl="0"/>
            <a:fld id="{C263D6C4-4840-40CC-AC84-17E24B3B7BDE}" type="slidenum">
              <a:rPr lang="fr-FR" smtClean="0"/>
            </a:fld>
            <a:endParaRPr lang="fr-FR"/>
          </a:p>
        </p:txBody>
      </p:sp>
      <p:sp>
        <p:nvSpPr>
          <p:cNvPr id="3" name="Rectangle 2"/>
          <p:cNvSpPr/>
          <p:nvPr/>
        </p:nvSpPr>
        <p:spPr>
          <a:xfrm>
            <a:off x="1476777" y="2081305"/>
            <a:ext cx="7216461" cy="3022600"/>
          </a:xfrm>
          <a:prstGeom prst="rect">
            <a:avLst/>
          </a:prstGeom>
        </p:spPr>
        <p:txBody>
          <a:bodyPr wrap="square">
            <a:spAutoFit/>
          </a:bodyPr>
          <a:lstStyle/>
          <a:p>
            <a:endParaRPr lang="fr-FR" sz="1050" dirty="0">
              <a:solidFill>
                <a:srgbClr val="63B7C6"/>
              </a:solidFill>
              <a:latin typeface="Calibri" panose="020F0502020204030204" pitchFamily="34" charset="0"/>
            </a:endParaRPr>
          </a:p>
          <a:p>
            <a:r>
              <a:rPr lang="en-US" altLang="fr-FR" dirty="0">
                <a:solidFill>
                  <a:srgbClr val="FFFF00"/>
                </a:solidFill>
                <a:latin typeface="Calibri" panose="020F0502020204030204" pitchFamily="34" charset="0"/>
              </a:rPr>
              <a:t>1. Knowledge one has of something</a:t>
            </a:r>
            <a:endParaRPr lang="en-US" altLang="fr-FR" dirty="0">
              <a:solidFill>
                <a:srgbClr val="FFFF00"/>
              </a:solidFill>
              <a:latin typeface="Calibri" panose="020F0502020204030204" pitchFamily="34" charset="0"/>
            </a:endParaRPr>
          </a:p>
          <a:p>
            <a:r>
              <a:rPr lang="en-US" altLang="fr-FR" dirty="0">
                <a:solidFill>
                  <a:srgbClr val="FFFF00"/>
                </a:solidFill>
                <a:latin typeface="Calibri" panose="020F0502020204030204" pitchFamily="34" charset="0"/>
              </a:rPr>
              <a:t>• The science of good and evil</a:t>
            </a:r>
            <a:endParaRPr lang="en-US" altLang="fr-FR" dirty="0">
              <a:solidFill>
                <a:srgbClr val="FFFF00"/>
              </a:solidFill>
              <a:latin typeface="Calibri" panose="020F0502020204030204" pitchFamily="34" charset="0"/>
            </a:endParaRPr>
          </a:p>
          <a:p>
            <a:r>
              <a:rPr lang="en-US" altLang="fr-FR" dirty="0">
                <a:solidFill>
                  <a:srgbClr val="FFFF00"/>
                </a:solidFill>
                <a:latin typeface="Calibri" panose="020F0502020204030204" pitchFamily="34" charset="0"/>
              </a:rPr>
              <a:t>• We say: This man is a wellspring of knowledge</a:t>
            </a:r>
            <a:endParaRPr lang="en-US" altLang="fr-FR" dirty="0">
              <a:solidFill>
                <a:srgbClr val="FFFF00"/>
              </a:solidFill>
              <a:latin typeface="Calibri" panose="020F0502020204030204" pitchFamily="34" charset="0"/>
            </a:endParaRPr>
          </a:p>
          <a:p>
            <a:endParaRPr lang="en-US" altLang="fr-FR" dirty="0">
              <a:solidFill>
                <a:srgbClr val="FFFF00"/>
              </a:solidFill>
              <a:latin typeface="Calibri" panose="020F0502020204030204" pitchFamily="34" charset="0"/>
            </a:endParaRPr>
          </a:p>
          <a:p>
            <a:r>
              <a:rPr lang="en-US" altLang="fr-FR" dirty="0">
                <a:solidFill>
                  <a:srgbClr val="FFFF00"/>
                </a:solidFill>
                <a:latin typeface="Calibri" panose="020F0502020204030204" pitchFamily="34" charset="0"/>
              </a:rPr>
              <a:t>2. Sciences based on calculation and observation</a:t>
            </a:r>
            <a:endParaRPr lang="en-US" altLang="fr-FR" dirty="0">
              <a:solidFill>
                <a:srgbClr val="FFFF00"/>
              </a:solidFill>
              <a:latin typeface="Calibri" panose="020F0502020204030204" pitchFamily="34" charset="0"/>
            </a:endParaRPr>
          </a:p>
          <a:p>
            <a:r>
              <a:rPr lang="en-US" altLang="fr-FR" dirty="0">
                <a:solidFill>
                  <a:srgbClr val="FFFF00"/>
                </a:solidFill>
                <a:latin typeface="Calibri" panose="020F0502020204030204" pitchFamily="34" charset="0"/>
              </a:rPr>
              <a:t>• Mathematics – Physics – Chemistry – Etc…</a:t>
            </a:r>
            <a:endParaRPr lang="en-US" altLang="fr-FR" dirty="0">
              <a:solidFill>
                <a:srgbClr val="FFFF00"/>
              </a:solidFill>
              <a:latin typeface="Calibri" panose="020F0502020204030204" pitchFamily="34" charset="0"/>
            </a:endParaRPr>
          </a:p>
          <a:p>
            <a:r>
              <a:rPr lang="en-US" altLang="fr-FR" dirty="0">
                <a:solidFill>
                  <a:srgbClr val="FFFF00"/>
                </a:solidFill>
                <a:latin typeface="Calibri" panose="020F0502020204030204" pitchFamily="34" charset="0"/>
              </a:rPr>
              <a:t>• Also called exact sciences or the family of hard sciences</a:t>
            </a:r>
            <a:endParaRPr lang="en-US" altLang="fr-FR" dirty="0">
              <a:solidFill>
                <a:srgbClr val="FFFF00"/>
              </a:solidFill>
              <a:latin typeface="Calibri" panose="020F0502020204030204" pitchFamily="34" charset="0"/>
            </a:endParaRPr>
          </a:p>
          <a:p>
            <a:endParaRPr lang="en-US" altLang="fr-FR" dirty="0">
              <a:solidFill>
                <a:srgbClr val="FFFF00"/>
              </a:solidFill>
              <a:latin typeface="Calibri" panose="020F0502020204030204" pitchFamily="34" charset="0"/>
            </a:endParaRPr>
          </a:p>
          <a:p>
            <a:r>
              <a:rPr lang="en-US" altLang="fr-FR" dirty="0">
                <a:solidFill>
                  <a:srgbClr val="FFFF00"/>
                </a:solidFill>
                <a:latin typeface="Calibri" panose="020F0502020204030204" pitchFamily="34" charset="0"/>
              </a:rPr>
              <a:t>3. Humanities</a:t>
            </a:r>
            <a:endParaRPr lang="en-US" altLang="fr-FR" dirty="0">
              <a:solidFill>
                <a:srgbClr val="FFFF00"/>
              </a:solidFill>
              <a:latin typeface="Calibri" panose="020F0502020204030204" pitchFamily="34" charset="0"/>
            </a:endParaRPr>
          </a:p>
          <a:p>
            <a:r>
              <a:rPr lang="en-US" altLang="fr-FR" dirty="0">
                <a:solidFill>
                  <a:srgbClr val="FFFF00"/>
                </a:solidFill>
                <a:latin typeface="Calibri" panose="020F0502020204030204" pitchFamily="34" charset="0"/>
              </a:rPr>
              <a:t>• Which have humankind as their subject</a:t>
            </a:r>
            <a:endParaRPr lang="en-US" altLang="fr-FR" dirty="0">
              <a:solidFill>
                <a:srgbClr val="FFFF00"/>
              </a:solidFill>
              <a:latin typeface="Calibri" panose="020F050202020403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rtlCol="0"/>
          <a:lstStyle/>
          <a:p>
            <a:pPr rtl="0"/>
            <a:r>
              <a:rPr lang="fr-FR" dirty="0" smtClean="0"/>
              <a:t>SCIENCE</a:t>
            </a:r>
            <a:endParaRPr lang="fr-FR" dirty="0"/>
          </a:p>
        </p:txBody>
      </p:sp>
      <p:sp>
        <p:nvSpPr>
          <p:cNvPr id="2" name="Espace réservé du numéro de diapositive 1"/>
          <p:cNvSpPr>
            <a:spLocks noGrp="1"/>
          </p:cNvSpPr>
          <p:nvPr>
            <p:ph type="sldNum" sz="quarter" idx="12"/>
          </p:nvPr>
        </p:nvSpPr>
        <p:spPr/>
        <p:txBody>
          <a:bodyPr rtlCol="0"/>
          <a:lstStyle/>
          <a:p>
            <a:pPr rtl="0"/>
            <a:fld id="{C263D6C4-4840-40CC-AC84-17E24B3B7BDE}" type="slidenum">
              <a:rPr lang="fr-FR" smtClean="0"/>
            </a:fld>
            <a:endParaRPr lang="fr-FR" dirty="0"/>
          </a:p>
        </p:txBody>
      </p:sp>
      <p:sp>
        <p:nvSpPr>
          <p:cNvPr id="3" name="Rectangle 2"/>
          <p:cNvSpPr/>
          <p:nvPr/>
        </p:nvSpPr>
        <p:spPr>
          <a:xfrm>
            <a:off x="1322230" y="1988605"/>
            <a:ext cx="8877837" cy="2584450"/>
          </a:xfrm>
          <a:prstGeom prst="rect">
            <a:avLst/>
          </a:prstGeom>
        </p:spPr>
        <p:txBody>
          <a:bodyPr wrap="square">
            <a:spAutoFit/>
          </a:bodyPr>
          <a:lstStyle/>
          <a:p>
            <a:r>
              <a:rPr lang="en-US" altLang="fr-FR" dirty="0">
                <a:solidFill>
                  <a:srgbClr val="FFFF00"/>
                </a:solidFill>
              </a:rPr>
              <a:t>4. Natural Sciences</a:t>
            </a:r>
            <a:endParaRPr lang="en-US" altLang="fr-FR" dirty="0">
              <a:solidFill>
                <a:srgbClr val="FFFF00"/>
              </a:solidFill>
            </a:endParaRPr>
          </a:p>
          <a:p>
            <a:r>
              <a:rPr lang="en-US" altLang="fr-FR" dirty="0">
                <a:solidFill>
                  <a:srgbClr val="FFFF00"/>
                </a:solidFill>
              </a:rPr>
              <a:t>• Which study nature and its laws</a:t>
            </a:r>
            <a:endParaRPr lang="en-US" altLang="fr-FR" dirty="0">
              <a:solidFill>
                <a:srgbClr val="FFFF00"/>
              </a:solidFill>
            </a:endParaRPr>
          </a:p>
          <a:p>
            <a:endParaRPr lang="en-US" altLang="fr-FR" dirty="0">
              <a:solidFill>
                <a:srgbClr val="FFFF00"/>
              </a:solidFill>
            </a:endParaRPr>
          </a:p>
          <a:p>
            <a:r>
              <a:rPr lang="en-US" altLang="fr-FR" dirty="0">
                <a:solidFill>
                  <a:srgbClr val="FFFF00"/>
                </a:solidFill>
              </a:rPr>
              <a:t>5. Pure Sciences</a:t>
            </a:r>
            <a:endParaRPr lang="en-US" altLang="fr-FR" dirty="0">
              <a:solidFill>
                <a:srgbClr val="FFFF00"/>
              </a:solidFill>
            </a:endParaRPr>
          </a:p>
          <a:p>
            <a:endParaRPr lang="en-US" altLang="fr-FR" dirty="0">
              <a:solidFill>
                <a:srgbClr val="FFFF00"/>
              </a:solidFill>
            </a:endParaRPr>
          </a:p>
          <a:p>
            <a:r>
              <a:rPr lang="en-US" altLang="fr-FR" dirty="0">
                <a:solidFill>
                  <a:srgbClr val="FFFF00"/>
                </a:solidFill>
              </a:rPr>
              <a:t>• Whose object and fundamental knowledge, as opposed to applied sciences</a:t>
            </a:r>
            <a:endParaRPr lang="en-US" altLang="fr-FR" dirty="0">
              <a:solidFill>
                <a:srgbClr val="FFFF00"/>
              </a:solidFill>
            </a:endParaRPr>
          </a:p>
          <a:p>
            <a:endParaRPr lang="en-US" altLang="fr-FR" dirty="0">
              <a:solidFill>
                <a:srgbClr val="FFFF00"/>
              </a:solidFill>
            </a:endParaRPr>
          </a:p>
          <a:p>
            <a:r>
              <a:rPr lang="en-US" altLang="fr-FR" dirty="0">
                <a:solidFill>
                  <a:srgbClr val="FFFF00"/>
                </a:solidFill>
              </a:rPr>
              <a:t>TO HAVE INnate knowledge</a:t>
            </a:r>
            <a:endParaRPr lang="en-US" altLang="fr-FR" dirty="0">
              <a:solidFill>
                <a:srgbClr val="FFFF00"/>
              </a:solidFill>
            </a:endParaRPr>
          </a:p>
          <a:p>
            <a:r>
              <a:rPr lang="en-US" altLang="fr-FR" dirty="0">
                <a:solidFill>
                  <a:srgbClr val="FFFF00"/>
                </a:solidFill>
              </a:rPr>
              <a:t>This is to claim to know everything without having studied</a:t>
            </a:r>
            <a:endParaRPr lang="en-US" altLang="fr-FR" dirty="0">
              <a:solidFill>
                <a:srgbClr val="FFFF00"/>
              </a:solidFill>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444500" y="542925"/>
            <a:ext cx="11214100" cy="534035"/>
          </a:xfrm>
        </p:spPr>
        <p:txBody>
          <a:bodyPr rtlCol="0"/>
          <a:lstStyle/>
          <a:p>
            <a:pPr rtl="0"/>
            <a:r>
              <a:rPr lang="en-US" altLang="fr-FR" dirty="0"/>
              <a:t>KNOW</a:t>
            </a:r>
            <a:endParaRPr lang="en-US" altLang="fr-FR" dirty="0"/>
          </a:p>
        </p:txBody>
      </p:sp>
      <p:sp>
        <p:nvSpPr>
          <p:cNvPr id="2" name="Espace réservé du numéro de diapositive 1"/>
          <p:cNvSpPr>
            <a:spLocks noGrp="1"/>
          </p:cNvSpPr>
          <p:nvPr>
            <p:ph type="sldNum" sz="quarter" idx="12"/>
          </p:nvPr>
        </p:nvSpPr>
        <p:spPr/>
        <p:txBody>
          <a:bodyPr rtlCol="0"/>
          <a:lstStyle/>
          <a:p>
            <a:pPr rtl="0"/>
            <a:fld id="{C263D6C4-4840-40CC-AC84-17E24B3B7BDE}" type="slidenum">
              <a:rPr lang="fr-FR" smtClean="0"/>
            </a:fld>
            <a:endParaRPr lang="fr-FR"/>
          </a:p>
        </p:txBody>
      </p:sp>
      <p:sp>
        <p:nvSpPr>
          <p:cNvPr id="3" name="Rectangle 2"/>
          <p:cNvSpPr/>
          <p:nvPr/>
        </p:nvSpPr>
        <p:spPr>
          <a:xfrm>
            <a:off x="540913" y="1905506"/>
            <a:ext cx="11359165" cy="2030095"/>
          </a:xfrm>
          <a:prstGeom prst="rect">
            <a:avLst/>
          </a:prstGeom>
        </p:spPr>
        <p:txBody>
          <a:bodyPr wrap="square">
            <a:spAutoFit/>
          </a:bodyPr>
          <a:lstStyle/>
          <a:p>
            <a:r>
              <a:rPr lang="en-US" altLang="fr-FR" dirty="0">
                <a:solidFill>
                  <a:srgbClr val="FFFF00"/>
                </a:solidFill>
                <a:latin typeface="Calibri" panose="020F0502020204030204" pitchFamily="34" charset="0"/>
              </a:rPr>
              <a:t>A body of knowledge acquired through study, experience, observation, etc.</a:t>
            </a:r>
            <a:endParaRPr lang="en-US" altLang="fr-FR" dirty="0">
              <a:solidFill>
                <a:srgbClr val="FFFF00"/>
              </a:solidFill>
              <a:latin typeface="Calibri" panose="020F0502020204030204" pitchFamily="34" charset="0"/>
            </a:endParaRPr>
          </a:p>
          <a:p>
            <a:endParaRPr lang="en-US" altLang="fr-FR" dirty="0">
              <a:solidFill>
                <a:srgbClr val="FFFF00"/>
              </a:solidFill>
              <a:latin typeface="Calibri" panose="020F0502020204030204" pitchFamily="34" charset="0"/>
            </a:endParaRPr>
          </a:p>
          <a:p>
            <a:r>
              <a:rPr lang="en-US" altLang="fr-FR" dirty="0">
                <a:solidFill>
                  <a:srgbClr val="FFFF00"/>
                </a:solidFill>
                <a:latin typeface="Calibri" panose="020F0502020204030204" pitchFamily="34" charset="0"/>
              </a:rPr>
              <a:t>1. Know-how</a:t>
            </a:r>
            <a:endParaRPr lang="en-US" altLang="fr-FR" dirty="0">
              <a:solidFill>
                <a:srgbClr val="FFFF00"/>
              </a:solidFill>
              <a:latin typeface="Calibri" panose="020F0502020204030204" pitchFamily="34" charset="0"/>
            </a:endParaRPr>
          </a:p>
          <a:p>
            <a:r>
              <a:rPr lang="en-US" altLang="fr-FR" dirty="0">
                <a:solidFill>
                  <a:srgbClr val="FFFF00"/>
                </a:solidFill>
                <a:latin typeface="Calibri" panose="020F0502020204030204" pitchFamily="34" charset="0"/>
              </a:rPr>
              <a:t>• Skill or ability acquired through the practice of a trade or profession</a:t>
            </a:r>
            <a:endParaRPr lang="en-US" altLang="fr-FR" dirty="0">
              <a:solidFill>
                <a:srgbClr val="FFFF00"/>
              </a:solidFill>
              <a:latin typeface="Calibri" panose="020F0502020204030204" pitchFamily="34" charset="0"/>
            </a:endParaRPr>
          </a:p>
          <a:p>
            <a:endParaRPr lang="en-US" altLang="fr-FR" dirty="0">
              <a:solidFill>
                <a:srgbClr val="FFFF00"/>
              </a:solidFill>
              <a:latin typeface="Calibri" panose="020F0502020204030204" pitchFamily="34" charset="0"/>
            </a:endParaRPr>
          </a:p>
          <a:p>
            <a:r>
              <a:rPr lang="en-US" altLang="fr-FR" dirty="0">
                <a:solidFill>
                  <a:srgbClr val="FFFF00"/>
                </a:solidFill>
                <a:latin typeface="Calibri" panose="020F0502020204030204" pitchFamily="34" charset="0"/>
              </a:rPr>
              <a:t>2. Branches of knowledge</a:t>
            </a:r>
            <a:endParaRPr lang="en-US" altLang="fr-FR" dirty="0">
              <a:solidFill>
                <a:srgbClr val="FFFF00"/>
              </a:solidFill>
              <a:latin typeface="Calibri" panose="020F0502020204030204" pitchFamily="34" charset="0"/>
            </a:endParaRPr>
          </a:p>
          <a:p>
            <a:r>
              <a:rPr lang="en-US" altLang="fr-FR" dirty="0">
                <a:solidFill>
                  <a:srgbClr val="FFFF00"/>
                </a:solidFill>
                <a:latin typeface="Calibri" panose="020F0502020204030204" pitchFamily="34" charset="0"/>
              </a:rPr>
              <a:t>• A body of knowledge or system of information about a given subject</a:t>
            </a:r>
            <a:endParaRPr lang="en-US" altLang="fr-FR" dirty="0">
              <a:solidFill>
                <a:srgbClr val="FFFF00"/>
              </a:solidFill>
              <a:latin typeface="Calibri" panose="020F0502020204030204"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TECHNIQUE</a:t>
            </a:r>
            <a:endParaRPr lang="fr-FR" dirty="0"/>
          </a:p>
        </p:txBody>
      </p:sp>
      <p:sp>
        <p:nvSpPr>
          <p:cNvPr id="3" name="Espace réservé du numéro de diapositive 2"/>
          <p:cNvSpPr>
            <a:spLocks noGrp="1"/>
          </p:cNvSpPr>
          <p:nvPr>
            <p:ph type="sldNum" sz="quarter" idx="12"/>
          </p:nvPr>
        </p:nvSpPr>
        <p:spPr/>
        <p:txBody>
          <a:bodyPr/>
          <a:lstStyle/>
          <a:p>
            <a:pPr rtl="0"/>
            <a:fld id="{C263D6C4-4840-40CC-AC84-17E24B3B7BDE}" type="slidenum">
              <a:rPr lang="fr-FR" noProof="0" smtClean="0"/>
            </a:fld>
            <a:endParaRPr lang="fr-FR" noProof="0"/>
          </a:p>
        </p:txBody>
      </p:sp>
      <p:sp>
        <p:nvSpPr>
          <p:cNvPr id="4" name="Rectangle 3"/>
          <p:cNvSpPr/>
          <p:nvPr/>
        </p:nvSpPr>
        <p:spPr>
          <a:xfrm>
            <a:off x="682580" y="1584522"/>
            <a:ext cx="9723550" cy="2861310"/>
          </a:xfrm>
          <a:prstGeom prst="rect">
            <a:avLst/>
          </a:prstGeom>
        </p:spPr>
        <p:txBody>
          <a:bodyPr wrap="square">
            <a:spAutoFit/>
          </a:bodyPr>
          <a:lstStyle/>
          <a:p>
            <a:r>
              <a:rPr lang="en-US" altLang="fr-FR" dirty="0">
                <a:solidFill>
                  <a:srgbClr val="FFFF00"/>
                </a:solidFill>
                <a:latin typeface="Calibri" panose="020F0502020204030204" pitchFamily="34" charset="0"/>
              </a:rPr>
              <a:t>1. The application of scientific knowledge to the production of necessities and utilitarian products;</a:t>
            </a:r>
            <a:endParaRPr lang="en-US" altLang="fr-FR" dirty="0">
              <a:solidFill>
                <a:srgbClr val="FFFF00"/>
              </a:solidFill>
              <a:latin typeface="Calibri" panose="020F0502020204030204" pitchFamily="34" charset="0"/>
            </a:endParaRPr>
          </a:p>
          <a:p>
            <a:endParaRPr lang="en-US" altLang="fr-FR" dirty="0">
              <a:solidFill>
                <a:srgbClr val="FFFF00"/>
              </a:solidFill>
              <a:latin typeface="Calibri" panose="020F0502020204030204" pitchFamily="34" charset="0"/>
            </a:endParaRPr>
          </a:p>
          <a:p>
            <a:r>
              <a:rPr lang="en-US" altLang="fr-FR" dirty="0">
                <a:solidFill>
                  <a:srgbClr val="FFFF00"/>
                </a:solidFill>
                <a:latin typeface="Calibri" panose="020F0502020204030204" pitchFamily="34" charset="0"/>
              </a:rPr>
              <a:t>2. A specific process used to successfully complete a concrete operation, to manufacture a material object, or to adapt it to its function.</a:t>
            </a:r>
            <a:endParaRPr lang="en-US" altLang="fr-FR" dirty="0">
              <a:solidFill>
                <a:srgbClr val="FFFF00"/>
              </a:solidFill>
              <a:latin typeface="Calibri" panose="020F0502020204030204" pitchFamily="34" charset="0"/>
            </a:endParaRPr>
          </a:p>
          <a:p>
            <a:endParaRPr lang="en-US" altLang="fr-FR" dirty="0">
              <a:solidFill>
                <a:srgbClr val="FFFF00"/>
              </a:solidFill>
              <a:latin typeface="Calibri" panose="020F0502020204030204" pitchFamily="34" charset="0"/>
            </a:endParaRPr>
          </a:p>
          <a:p>
            <a:r>
              <a:rPr lang="en-US" altLang="fr-FR" dirty="0">
                <a:solidFill>
                  <a:srgbClr val="FFFF00"/>
                </a:solidFill>
                <a:latin typeface="Calibri" panose="020F0502020204030204" pitchFamily="34" charset="0"/>
              </a:rPr>
              <a:t>3. The set of means and processes implemented in the practice of an activity.</a:t>
            </a:r>
            <a:endParaRPr lang="en-US" altLang="fr-FR" dirty="0">
              <a:solidFill>
                <a:srgbClr val="FFFF00"/>
              </a:solidFill>
              <a:latin typeface="Calibri" panose="020F0502020204030204" pitchFamily="34" charset="0"/>
            </a:endParaRPr>
          </a:p>
          <a:p>
            <a:endParaRPr lang="en-US" altLang="fr-FR" dirty="0">
              <a:solidFill>
                <a:srgbClr val="FFFF00"/>
              </a:solidFill>
              <a:latin typeface="Calibri" panose="020F0502020204030204" pitchFamily="34" charset="0"/>
            </a:endParaRPr>
          </a:p>
          <a:p>
            <a:r>
              <a:rPr lang="en-US" altLang="fr-FR" dirty="0">
                <a:solidFill>
                  <a:srgbClr val="FFFF00"/>
                </a:solidFill>
                <a:latin typeface="Calibri" panose="020F0502020204030204" pitchFamily="34" charset="0"/>
              </a:rPr>
              <a:t>1. The technique of silk painting</a:t>
            </a:r>
            <a:endParaRPr lang="en-US" altLang="fr-FR" dirty="0">
              <a:solidFill>
                <a:srgbClr val="FFFF00"/>
              </a:solidFill>
              <a:latin typeface="Calibri" panose="020F0502020204030204" pitchFamily="34" charset="0"/>
            </a:endParaRPr>
          </a:p>
          <a:p>
            <a:endParaRPr lang="en-US" altLang="fr-FR" dirty="0">
              <a:solidFill>
                <a:srgbClr val="FFFF00"/>
              </a:solidFill>
              <a:latin typeface="Calibri" panose="020F0502020204030204" pitchFamily="34" charset="0"/>
            </a:endParaRPr>
          </a:p>
          <a:p>
            <a:r>
              <a:rPr lang="en-US" altLang="fr-FR" dirty="0">
                <a:solidFill>
                  <a:srgbClr val="FFFF00"/>
                </a:solidFill>
                <a:latin typeface="Calibri" panose="020F0502020204030204" pitchFamily="34" charset="0"/>
              </a:rPr>
              <a:t>2. The technique of road vehicle inspection</a:t>
            </a:r>
            <a:endParaRPr lang="en-US" altLang="fr-FR" dirty="0">
              <a:solidFill>
                <a:srgbClr val="FFFF00"/>
              </a:solidFill>
              <a:latin typeface="Calibri" panose="020F0502020204030204"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Custom 12">
      <a:dk1>
        <a:srgbClr val="000000"/>
      </a:dk1>
      <a:lt1>
        <a:srgbClr val="FFFFFF"/>
      </a:lt1>
      <a:dk2>
        <a:srgbClr val="6D6E71"/>
      </a:dk2>
      <a:lt2>
        <a:srgbClr val="58595B"/>
      </a:lt2>
      <a:accent1>
        <a:srgbClr val="0065A4"/>
      </a:accent1>
      <a:accent2>
        <a:srgbClr val="47C3D3"/>
      </a:accent2>
      <a:accent3>
        <a:srgbClr val="8F2D63"/>
      </a:accent3>
      <a:accent4>
        <a:srgbClr val="1A6871"/>
      </a:accent4>
      <a:accent5>
        <a:srgbClr val="0C4360"/>
      </a:accent5>
      <a:accent6>
        <a:srgbClr val="F47735"/>
      </a:accent6>
      <a:hlink>
        <a:srgbClr val="00559A"/>
      </a:hlink>
      <a:folHlink>
        <a:srgbClr val="595851"/>
      </a:folHlink>
    </a:clrScheme>
    <a:fontScheme name="Custom 3">
      <a:majorFont>
        <a:latin typeface="Trebuchet MS"/>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DEEA25CC0A0AC24199CDC46C25B8B0BC" ma:contentTypeVersion="10" ma:contentTypeDescription="Create a new document." ma:contentTypeScope="" ma:versionID="e3b47856d4cf355c0dacb39e1084d14f">
  <xsd:schema xmlns:xsd="http://www.w3.org/2001/XMLSchema" xmlns:xs="http://www.w3.org/2001/XMLSchema" xmlns:p="http://schemas.microsoft.com/office/2006/metadata/properties" xmlns:ns1="http://schemas.microsoft.com/sharepoint/v3" xmlns:ns2="6dc4bcd6-49db-4c07-9060-8acfc67cef9f" xmlns:ns3="fb0879af-3eba-417a-a55a-ffe6dcd6ca77" targetNamespace="http://schemas.microsoft.com/office/2006/metadata/properties" ma:root="true" ma:fieldsID="a845a615265fdb1f7b12cc65ac20ecbd" ns1:_="" ns2:_="" ns3:_="">
    <xsd:import namespace="http://schemas.microsoft.com/sharepoint/v3"/>
    <xsd:import namespace="6dc4bcd6-49db-4c07-9060-8acfc67cef9f"/>
    <xsd:import namespace="fb0879af-3eba-417a-a55a-ffe6dcd6ca77"/>
    <xsd:element name="properties">
      <xsd:complexType>
        <xsd:sequence>
          <xsd:element name="documentManagement">
            <xsd:complexType>
              <xsd:all>
                <xsd:element ref="ns2:MediaServiceMetadata" minOccurs="0"/>
                <xsd:element ref="ns2:MediaServiceFastMetadata" minOccurs="0"/>
                <xsd:element ref="ns2:MediaServiceOCR" minOccurs="0"/>
                <xsd:element ref="ns3:SharedWithUsers" minOccurs="0"/>
                <xsd:element ref="ns3:SharedWithDetails" minOccurs="0"/>
                <xsd:element ref="ns3:LastSharedByUser" minOccurs="0"/>
                <xsd:element ref="ns3:LastSharedByTime" minOccurs="0"/>
                <xsd:element ref="ns1:_ip_UnifiedCompliancePolicyProperties" minOccurs="0"/>
                <xsd:element ref="ns1:_ip_UnifiedCompliancePolicyUIAction" minOccurs="0"/>
                <xsd:element ref="ns2:MediaServiceAuto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5" nillable="true" ma:displayName="Unified Compliance Policy Properties" ma:hidden="true" ma:internalName="_ip_UnifiedCompliancePolicyProperties">
      <xsd:simpleType>
        <xsd:restriction base="dms:Note"/>
      </xsd:simpleType>
    </xsd:element>
    <xsd:element name="_ip_UnifiedCompliancePolicyUIAction" ma:index="16"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dc4bcd6-49db-4c07-9060-8acfc67cef9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7" nillable="true" ma:displayName="MediaServiceAutoTags" ma:internalName="MediaServiceAutoTag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b0879af-3eba-417a-a55a-ffe6dcd6ca77"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LastSharedByUser" ma:index="13" nillable="true" ma:displayName="Last Shared By User" ma:hidden="true" ma:internalName="LastSharedByUser" ma:readOnly="true">
      <xsd:simpleType>
        <xsd:restriction base="dms:Note"/>
      </xsd:simpleType>
    </xsd:element>
    <xsd:element name="LastSharedByTime" ma:index="14" nillable="true" ma:displayName="Last Shared By Time" ma:hidden="true" ma:internalName="LastSharedByTime" ma:readOnly="true">
      <xsd:simpleType>
        <xsd:restriction base="dms:DateTim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8992231-163D-4428-A2B8-DA1FE0274129}">
  <ds:schemaRefs/>
</ds:datastoreItem>
</file>

<file path=customXml/itemProps2.xml><?xml version="1.0" encoding="utf-8"?>
<ds:datastoreItem xmlns:ds="http://schemas.openxmlformats.org/officeDocument/2006/customXml" ds:itemID="{6B67ACAB-C3DC-429D-A23C-0723C084FEE5}">
  <ds:schemaRefs/>
</ds:datastoreItem>
</file>

<file path=customXml/itemProps3.xml><?xml version="1.0" encoding="utf-8"?>
<ds:datastoreItem xmlns:ds="http://schemas.openxmlformats.org/officeDocument/2006/customXml" ds:itemID="{8A95DE24-D6C3-4A00-9085-D9594C193AE1}">
  <ds:schemaRefs/>
</ds:datastoreItem>
</file>

<file path=docProps/app.xml><?xml version="1.0" encoding="utf-8"?>
<Properties xmlns="http://schemas.openxmlformats.org/officeDocument/2006/extended-properties" xmlns:vt="http://schemas.openxmlformats.org/officeDocument/2006/docPropsVTypes">
  <Template>Présentation bleue moderne</Template>
  <TotalTime>0</TotalTime>
  <Words>5932</Words>
  <Application>WPS Presentation</Application>
  <PresentationFormat>Grand écran</PresentationFormat>
  <Paragraphs>246</Paragraphs>
  <Slides>20</Slides>
  <Notes>8</Notes>
  <HiddenSlides>0</HiddenSlides>
  <MMClips>0</MMClips>
  <ScaleCrop>false</ScaleCrop>
  <HeadingPairs>
    <vt:vector size="6" baseType="variant">
      <vt:variant>
        <vt:lpstr>已用的字体</vt:lpstr>
      </vt:variant>
      <vt:variant>
        <vt:i4>13</vt:i4>
      </vt:variant>
      <vt:variant>
        <vt:lpstr>主题</vt:lpstr>
      </vt:variant>
      <vt:variant>
        <vt:i4>1</vt:i4>
      </vt:variant>
      <vt:variant>
        <vt:lpstr>幻灯片标题</vt:lpstr>
      </vt:variant>
      <vt:variant>
        <vt:i4>20</vt:i4>
      </vt:variant>
    </vt:vector>
  </HeadingPairs>
  <TitlesOfParts>
    <vt:vector size="34" baseType="lpstr">
      <vt:lpstr>Arial</vt:lpstr>
      <vt:lpstr>SimSun</vt:lpstr>
      <vt:lpstr>Wingdings</vt:lpstr>
      <vt:lpstr>Trebuchet MS</vt:lpstr>
      <vt:lpstr>Trade Gothic LT Pro</vt:lpstr>
      <vt:lpstr>Miriam Mono CLM</vt:lpstr>
      <vt:lpstr>Tahoma</vt:lpstr>
      <vt:lpstr>Times New Roman</vt:lpstr>
      <vt:lpstr>Calibri</vt:lpstr>
      <vt:lpstr>Calibri</vt:lpstr>
      <vt:lpstr>Microsoft YaHei</vt:lpstr>
      <vt:lpstr>Arial Unicode MS</vt:lpstr>
      <vt:lpstr>Arial</vt:lpstr>
      <vt:lpstr>Thème Office</vt:lpstr>
      <vt:lpstr>Careers in science and technology</vt:lpstr>
      <vt:lpstr>PowerPoint 演示文稿</vt:lpstr>
      <vt:lpstr>PowerPoint 演示文稿</vt:lpstr>
      <vt:lpstr>PowerPoint 演示文稿</vt:lpstr>
      <vt:lpstr>PROFESSIONS</vt:lpstr>
      <vt:lpstr>SCIENCE</vt:lpstr>
      <vt:lpstr>SCIENCE</vt:lpstr>
      <vt:lpstr>KNOW</vt:lpstr>
      <vt:lpstr>TECHNIQUE</vt:lpstr>
      <vt:lpstr>TECHNOLOGY</vt:lpstr>
      <vt:lpstr>Economic sectors - Sectors of activity</vt:lpstr>
      <vt:lpstr>Primary sector</vt:lpstr>
      <vt:lpstr>Secondary sector</vt:lpstr>
      <vt:lpstr>Secteur tertiaire</vt:lpstr>
      <vt:lpstr>DES METIERS PAR SECTEUR</vt:lpstr>
      <vt:lpstr>Quelques exemples de métiers</vt:lpstr>
      <vt:lpstr>Licence/Master</vt:lpstr>
      <vt:lpstr>Introduction aux métiers</vt:lpstr>
      <vt:lpstr>Introduction aux métiers</vt:lpstr>
      <vt:lpstr>Introduction aux métiers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boubaker59 Bouba</cp:lastModifiedBy>
  <cp:revision>10</cp:revision>
  <dcterms:created xsi:type="dcterms:W3CDTF">2020-04-01T15:37:00Z</dcterms:created>
  <dcterms:modified xsi:type="dcterms:W3CDTF">2025-11-14T14:37:10Z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0x010100DEEA25CC0A0AC24199CDC46C25B8B0BC</vt:lpwstr>
  </property>
  <property fmtid="{D5CDD505-2E9C-101B-9397-08002B2CF9AE}" pid="3" name="ICV">
    <vt:lpwstr>65CC18C66B8649138C38B1285E065FC9_13</vt:lpwstr>
  </property>
  <property fmtid="{D5CDD505-2E9C-101B-9397-08002B2CF9AE}" pid="4" name="KSOProductBuildVer">
    <vt:lpwstr>1036-12.2.0.23155</vt:lpwstr>
  </property>
</Properties>
</file>