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2E995-DCE9-46F2-B513-D4B7EB06281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B84FE-7765-46C1-B23F-F2C191622CD6}">
      <dgm:prSet custT="1"/>
      <dgm:spPr/>
      <dgm:t>
        <a:bodyPr/>
        <a:lstStyle/>
        <a:p>
          <a:r>
            <a:rPr lang="en-US" sz="4400" dirty="0" err="1">
              <a:solidFill>
                <a:schemeClr val="tx1"/>
              </a:solidFill>
            </a:rPr>
            <a:t>كلية</a:t>
          </a:r>
          <a:r>
            <a:rPr lang="en-US" sz="4400" dirty="0">
              <a:solidFill>
                <a:schemeClr val="tx1"/>
              </a:solidFill>
            </a:rPr>
            <a:t> </a:t>
          </a:r>
          <a:r>
            <a:rPr lang="en-US" sz="4400" dirty="0" err="1">
              <a:solidFill>
                <a:schemeClr val="tx1"/>
              </a:solidFill>
            </a:rPr>
            <a:t>علوم</a:t>
          </a:r>
          <a:r>
            <a:rPr lang="en-US" sz="4400" dirty="0">
              <a:solidFill>
                <a:schemeClr val="tx1"/>
              </a:solidFill>
            </a:rPr>
            <a:t> </a:t>
          </a:r>
          <a:r>
            <a:rPr lang="en-US" sz="4400" dirty="0" err="1">
              <a:solidFill>
                <a:schemeClr val="tx1"/>
              </a:solidFill>
            </a:rPr>
            <a:t>الهندسة</a:t>
          </a:r>
          <a:endParaRPr lang="en-US" sz="4400" dirty="0">
            <a:solidFill>
              <a:schemeClr val="tx1"/>
            </a:solidFill>
          </a:endParaRPr>
        </a:p>
      </dgm:t>
    </dgm:pt>
    <dgm:pt modelId="{4576601D-F58E-49FF-A19F-6164B6052317}" type="parTrans" cxnId="{CA85243C-3C2D-4248-8019-1B2F8B6ED711}">
      <dgm:prSet/>
      <dgm:spPr/>
      <dgm:t>
        <a:bodyPr/>
        <a:lstStyle/>
        <a:p>
          <a:endParaRPr lang="en-US"/>
        </a:p>
      </dgm:t>
    </dgm:pt>
    <dgm:pt modelId="{16709591-8B6B-4A99-8F96-BF9B902936BB}" type="sibTrans" cxnId="{CA85243C-3C2D-4248-8019-1B2F8B6ED711}">
      <dgm:prSet/>
      <dgm:spPr/>
      <dgm:t>
        <a:bodyPr/>
        <a:lstStyle/>
        <a:p>
          <a:endParaRPr lang="en-US"/>
        </a:p>
      </dgm:t>
    </dgm:pt>
    <dgm:pt modelId="{B4B8794B-FFE3-44FE-93FC-DF9842429B2B}">
      <dgm:prSet custT="1"/>
      <dgm:spPr/>
      <dgm:t>
        <a:bodyPr/>
        <a:lstStyle/>
        <a:p>
          <a:pPr rtl="1"/>
          <a:r>
            <a:rPr lang="en-US" sz="2800" b="1" dirty="0" err="1">
              <a:solidFill>
                <a:srgbClr val="7030A0"/>
              </a:solidFill>
            </a:rPr>
            <a:t>منخرطة</a:t>
          </a:r>
          <a:r>
            <a:rPr lang="en-US" sz="2800" b="1" dirty="0">
              <a:solidFill>
                <a:srgbClr val="7030A0"/>
              </a:solidFill>
            </a:rPr>
            <a:t> </a:t>
          </a:r>
          <a:r>
            <a:rPr lang="en-US" sz="2800" b="1" dirty="0" err="1">
              <a:solidFill>
                <a:srgbClr val="7030A0"/>
              </a:solidFill>
            </a:rPr>
            <a:t>في</a:t>
          </a:r>
          <a:r>
            <a:rPr lang="en-US" sz="2800" b="1" dirty="0">
              <a:solidFill>
                <a:srgbClr val="7030A0"/>
              </a:solidFill>
            </a:rPr>
            <a:t> </a:t>
          </a:r>
          <a:r>
            <a:rPr lang="en-US" sz="2800" b="1" dirty="0" err="1">
              <a:solidFill>
                <a:srgbClr val="7030A0"/>
              </a:solidFill>
            </a:rPr>
            <a:t>نظام</a:t>
          </a:r>
          <a:r>
            <a:rPr lang="en-US" sz="2800" b="1" dirty="0">
              <a:solidFill>
                <a:srgbClr val="7030A0"/>
              </a:solidFill>
            </a:rPr>
            <a:t> </a:t>
          </a:r>
          <a:r>
            <a:rPr lang="en-US" sz="2800" b="1" dirty="0" err="1">
              <a:solidFill>
                <a:srgbClr val="7030A0"/>
              </a:solidFill>
            </a:rPr>
            <a:t>التكوين</a:t>
          </a:r>
          <a:r>
            <a:rPr lang="en-US" sz="2800" b="1" dirty="0">
              <a:solidFill>
                <a:srgbClr val="7030A0"/>
              </a:solidFill>
            </a:rPr>
            <a:t> LMD</a:t>
          </a:r>
        </a:p>
      </dgm:t>
    </dgm:pt>
    <dgm:pt modelId="{B8912CF0-407B-4FCA-BD6F-1CF35CD3AEE4}" type="parTrans" cxnId="{BA714FAC-0BFF-42CA-AF16-A5701EBB8A08}">
      <dgm:prSet/>
      <dgm:spPr/>
      <dgm:t>
        <a:bodyPr/>
        <a:lstStyle/>
        <a:p>
          <a:endParaRPr lang="en-US"/>
        </a:p>
      </dgm:t>
    </dgm:pt>
    <dgm:pt modelId="{85F31ACE-9399-4C5E-88AC-C43DAB044AFC}" type="sibTrans" cxnId="{BA714FAC-0BFF-42CA-AF16-A5701EBB8A08}">
      <dgm:prSet/>
      <dgm:spPr/>
      <dgm:t>
        <a:bodyPr/>
        <a:lstStyle/>
        <a:p>
          <a:endParaRPr lang="en-US"/>
        </a:p>
      </dgm:t>
    </dgm:pt>
    <dgm:pt modelId="{32E46603-46E5-4834-A10F-5270108F97B5}">
      <dgm:prSet custT="1"/>
      <dgm:spPr/>
      <dgm:t>
        <a:bodyPr/>
        <a:lstStyle/>
        <a:p>
          <a:r>
            <a:rPr lang="en-US" sz="2900" kern="1200" dirty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تستقبل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طلبة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السنة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الأولى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ar-DZ" sz="3600" b="1" kern="1200" dirty="0">
              <a:solidFill>
                <a:srgbClr val="62A39F">
                  <a:lumMod val="50000"/>
                </a:srgb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ليسانس</a:t>
          </a:r>
          <a:r>
            <a:rPr lang="ar-DZ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في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قسم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جدع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مشترك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علوم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و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تكنولوجيا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endParaRPr lang="en-US" sz="2900" b="1" kern="1200" dirty="0">
            <a:solidFill>
              <a:schemeClr val="accent6">
                <a:lumMod val="50000"/>
              </a:schemeClr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6BEFFEB-8F67-4679-98BF-7D14E6975D73}" type="parTrans" cxnId="{9F500C24-400E-4E61-BC9B-657B67B9B7FF}">
      <dgm:prSet/>
      <dgm:spPr/>
      <dgm:t>
        <a:bodyPr/>
        <a:lstStyle/>
        <a:p>
          <a:endParaRPr lang="en-US"/>
        </a:p>
      </dgm:t>
    </dgm:pt>
    <dgm:pt modelId="{013ECCBE-FF29-4CA6-AC6D-9288984F64A7}" type="sibTrans" cxnId="{9F500C24-400E-4E61-BC9B-657B67B9B7FF}">
      <dgm:prSet/>
      <dgm:spPr/>
      <dgm:t>
        <a:bodyPr/>
        <a:lstStyle/>
        <a:p>
          <a:endParaRPr lang="en-US"/>
        </a:p>
      </dgm:t>
    </dgm:pt>
    <dgm:pt modelId="{5E3B5706-D9B3-485B-B718-0BB800AAD898}" type="pres">
      <dgm:prSet presAssocID="{ADB2E995-DCE9-46F2-B513-D4B7EB0628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D37555-5B08-40CD-9BFF-CE799EEA9E0B}" type="pres">
      <dgm:prSet presAssocID="{38BB84FE-7765-46C1-B23F-F2C191622CD6}" presName="hierRoot1" presStyleCnt="0">
        <dgm:presLayoutVars>
          <dgm:hierBranch val="init"/>
        </dgm:presLayoutVars>
      </dgm:prSet>
      <dgm:spPr/>
    </dgm:pt>
    <dgm:pt modelId="{B570B77E-5DFA-448B-91AA-7EF59D6AE443}" type="pres">
      <dgm:prSet presAssocID="{38BB84FE-7765-46C1-B23F-F2C191622CD6}" presName="rootComposite1" presStyleCnt="0"/>
      <dgm:spPr/>
    </dgm:pt>
    <dgm:pt modelId="{C97AA4A6-794D-42A1-ACA7-2082C0C3753B}" type="pres">
      <dgm:prSet presAssocID="{38BB84FE-7765-46C1-B23F-F2C191622CD6}" presName="rootText1" presStyleLbl="node0" presStyleIdx="0" presStyleCnt="3" custScaleY="104776" custLinFactNeighborX="12" custLinFactNeighborY="-37886">
        <dgm:presLayoutVars>
          <dgm:chPref val="3"/>
        </dgm:presLayoutVars>
      </dgm:prSet>
      <dgm:spPr/>
    </dgm:pt>
    <dgm:pt modelId="{68D807C3-CF5D-4E53-A17C-612E29FF5241}" type="pres">
      <dgm:prSet presAssocID="{38BB84FE-7765-46C1-B23F-F2C191622CD6}" presName="rootConnector1" presStyleLbl="node1" presStyleIdx="0" presStyleCnt="0"/>
      <dgm:spPr/>
    </dgm:pt>
    <dgm:pt modelId="{D7C3AECE-5B69-45B1-9B22-D623D62005F2}" type="pres">
      <dgm:prSet presAssocID="{38BB84FE-7765-46C1-B23F-F2C191622CD6}" presName="hierChild2" presStyleCnt="0"/>
      <dgm:spPr/>
    </dgm:pt>
    <dgm:pt modelId="{E1349834-FAF0-4B63-BF2B-E7398DB060C0}" type="pres">
      <dgm:prSet presAssocID="{38BB84FE-7765-46C1-B23F-F2C191622CD6}" presName="hierChild3" presStyleCnt="0"/>
      <dgm:spPr/>
    </dgm:pt>
    <dgm:pt modelId="{485BCDDE-6CCA-4624-8F40-B2B78EF68CD6}" type="pres">
      <dgm:prSet presAssocID="{B4B8794B-FFE3-44FE-93FC-DF9842429B2B}" presName="hierRoot1" presStyleCnt="0">
        <dgm:presLayoutVars>
          <dgm:hierBranch val="init"/>
        </dgm:presLayoutVars>
      </dgm:prSet>
      <dgm:spPr/>
    </dgm:pt>
    <dgm:pt modelId="{28AC7921-76DC-443D-BDCF-4CEBF295DBB9}" type="pres">
      <dgm:prSet presAssocID="{B4B8794B-FFE3-44FE-93FC-DF9842429B2B}" presName="rootComposite1" presStyleCnt="0"/>
      <dgm:spPr/>
    </dgm:pt>
    <dgm:pt modelId="{3EC21F05-B07F-4D08-996C-0733F30D62DC}" type="pres">
      <dgm:prSet presAssocID="{B4B8794B-FFE3-44FE-93FC-DF9842429B2B}" presName="rootText1" presStyleLbl="node0" presStyleIdx="1" presStyleCnt="3" custScaleY="44989" custLinFactNeighborX="-12" custLinFactNeighborY="-14957">
        <dgm:presLayoutVars>
          <dgm:chPref val="3"/>
        </dgm:presLayoutVars>
      </dgm:prSet>
      <dgm:spPr/>
    </dgm:pt>
    <dgm:pt modelId="{2CD8866E-DCF7-4AF6-A094-0A0BD7833888}" type="pres">
      <dgm:prSet presAssocID="{B4B8794B-FFE3-44FE-93FC-DF9842429B2B}" presName="rootConnector1" presStyleLbl="node1" presStyleIdx="0" presStyleCnt="0"/>
      <dgm:spPr/>
    </dgm:pt>
    <dgm:pt modelId="{0C341E0F-3E01-4A44-8B57-986C1EDA4567}" type="pres">
      <dgm:prSet presAssocID="{B4B8794B-FFE3-44FE-93FC-DF9842429B2B}" presName="hierChild2" presStyleCnt="0"/>
      <dgm:spPr/>
    </dgm:pt>
    <dgm:pt modelId="{AA95A52F-B27A-4866-9EAE-26F7D5A8EEAA}" type="pres">
      <dgm:prSet presAssocID="{B4B8794B-FFE3-44FE-93FC-DF9842429B2B}" presName="hierChild3" presStyleCnt="0"/>
      <dgm:spPr/>
    </dgm:pt>
    <dgm:pt modelId="{96774A65-5762-42D6-B83D-DD53BA09A25C}" type="pres">
      <dgm:prSet presAssocID="{32E46603-46E5-4834-A10F-5270108F97B5}" presName="hierRoot1" presStyleCnt="0">
        <dgm:presLayoutVars>
          <dgm:hierBranch val="init"/>
        </dgm:presLayoutVars>
      </dgm:prSet>
      <dgm:spPr/>
    </dgm:pt>
    <dgm:pt modelId="{77DEDAA7-0D2F-407A-AA89-00F5CFC3A0E9}" type="pres">
      <dgm:prSet presAssocID="{32E46603-46E5-4834-A10F-5270108F97B5}" presName="rootComposite1" presStyleCnt="0"/>
      <dgm:spPr/>
    </dgm:pt>
    <dgm:pt modelId="{A1297554-F9C1-4C12-A336-F284B701C6BE}" type="pres">
      <dgm:prSet presAssocID="{32E46603-46E5-4834-A10F-5270108F97B5}" presName="rootText1" presStyleLbl="node0" presStyleIdx="2" presStyleCnt="3" custLinFactNeighborX="12" custLinFactNeighborY="-39074">
        <dgm:presLayoutVars>
          <dgm:chPref val="3"/>
        </dgm:presLayoutVars>
      </dgm:prSet>
      <dgm:spPr/>
    </dgm:pt>
    <dgm:pt modelId="{CC209AE3-5A9B-41E5-BA75-EB9CF3CF6430}" type="pres">
      <dgm:prSet presAssocID="{32E46603-46E5-4834-A10F-5270108F97B5}" presName="rootConnector1" presStyleLbl="node1" presStyleIdx="0" presStyleCnt="0"/>
      <dgm:spPr/>
    </dgm:pt>
    <dgm:pt modelId="{1503C4A4-E4D6-46A6-A758-DBFD3F450E80}" type="pres">
      <dgm:prSet presAssocID="{32E46603-46E5-4834-A10F-5270108F97B5}" presName="hierChild2" presStyleCnt="0"/>
      <dgm:spPr/>
    </dgm:pt>
    <dgm:pt modelId="{9E2BC84B-346A-420A-90E3-6F0DC680BAFA}" type="pres">
      <dgm:prSet presAssocID="{32E46603-46E5-4834-A10F-5270108F97B5}" presName="hierChild3" presStyleCnt="0"/>
      <dgm:spPr/>
    </dgm:pt>
  </dgm:ptLst>
  <dgm:cxnLst>
    <dgm:cxn modelId="{CB9CBF1B-CF9A-4EDA-865C-C69DE7935C91}" type="presOf" srcId="{32E46603-46E5-4834-A10F-5270108F97B5}" destId="{A1297554-F9C1-4C12-A336-F284B701C6BE}" srcOrd="0" destOrd="0" presId="urn:microsoft.com/office/officeart/2009/3/layout/HorizontalOrganizationChart"/>
    <dgm:cxn modelId="{9F500C24-400E-4E61-BC9B-657B67B9B7FF}" srcId="{ADB2E995-DCE9-46F2-B513-D4B7EB062816}" destId="{32E46603-46E5-4834-A10F-5270108F97B5}" srcOrd="2" destOrd="0" parTransId="{26BEFFEB-8F67-4679-98BF-7D14E6975D73}" sibTransId="{013ECCBE-FF29-4CA6-AC6D-9288984F64A7}"/>
    <dgm:cxn modelId="{CA85243C-3C2D-4248-8019-1B2F8B6ED711}" srcId="{ADB2E995-DCE9-46F2-B513-D4B7EB062816}" destId="{38BB84FE-7765-46C1-B23F-F2C191622CD6}" srcOrd="0" destOrd="0" parTransId="{4576601D-F58E-49FF-A19F-6164B6052317}" sibTransId="{16709591-8B6B-4A99-8F96-BF9B902936BB}"/>
    <dgm:cxn modelId="{EC802363-72BB-47AC-95FC-DBB8CF0CA3A1}" type="presOf" srcId="{B4B8794B-FFE3-44FE-93FC-DF9842429B2B}" destId="{3EC21F05-B07F-4D08-996C-0733F30D62DC}" srcOrd="0" destOrd="0" presId="urn:microsoft.com/office/officeart/2009/3/layout/HorizontalOrganizationChart"/>
    <dgm:cxn modelId="{A1397951-7C9A-40B2-A445-10638859C453}" type="presOf" srcId="{ADB2E995-DCE9-46F2-B513-D4B7EB062816}" destId="{5E3B5706-D9B3-485B-B718-0BB800AAD898}" srcOrd="0" destOrd="0" presId="urn:microsoft.com/office/officeart/2009/3/layout/HorizontalOrganizationChart"/>
    <dgm:cxn modelId="{9DE2CA94-FB15-403E-B1C5-E373DE5A1B8A}" type="presOf" srcId="{38BB84FE-7765-46C1-B23F-F2C191622CD6}" destId="{68D807C3-CF5D-4E53-A17C-612E29FF5241}" srcOrd="1" destOrd="0" presId="urn:microsoft.com/office/officeart/2009/3/layout/HorizontalOrganizationChart"/>
    <dgm:cxn modelId="{BA714FAC-0BFF-42CA-AF16-A5701EBB8A08}" srcId="{ADB2E995-DCE9-46F2-B513-D4B7EB062816}" destId="{B4B8794B-FFE3-44FE-93FC-DF9842429B2B}" srcOrd="1" destOrd="0" parTransId="{B8912CF0-407B-4FCA-BD6F-1CF35CD3AEE4}" sibTransId="{85F31ACE-9399-4C5E-88AC-C43DAB044AFC}"/>
    <dgm:cxn modelId="{A4C932AF-F111-46E8-A51A-36CFF6446CF9}" type="presOf" srcId="{38BB84FE-7765-46C1-B23F-F2C191622CD6}" destId="{C97AA4A6-794D-42A1-ACA7-2082C0C3753B}" srcOrd="0" destOrd="0" presId="urn:microsoft.com/office/officeart/2009/3/layout/HorizontalOrganizationChart"/>
    <dgm:cxn modelId="{7D0E26F4-A397-4B45-BE97-A7B4746E80AB}" type="presOf" srcId="{32E46603-46E5-4834-A10F-5270108F97B5}" destId="{CC209AE3-5A9B-41E5-BA75-EB9CF3CF6430}" srcOrd="1" destOrd="0" presId="urn:microsoft.com/office/officeart/2009/3/layout/HorizontalOrganizationChart"/>
    <dgm:cxn modelId="{8714D5FE-28E8-4162-809B-04A591F4FA89}" type="presOf" srcId="{B4B8794B-FFE3-44FE-93FC-DF9842429B2B}" destId="{2CD8866E-DCF7-4AF6-A094-0A0BD7833888}" srcOrd="1" destOrd="0" presId="urn:microsoft.com/office/officeart/2009/3/layout/HorizontalOrganizationChart"/>
    <dgm:cxn modelId="{CDA6CB3D-6DA2-44D8-AC28-6543E7FB2385}" type="presParOf" srcId="{5E3B5706-D9B3-485B-B718-0BB800AAD898}" destId="{E4D37555-5B08-40CD-9BFF-CE799EEA9E0B}" srcOrd="0" destOrd="0" presId="urn:microsoft.com/office/officeart/2009/3/layout/HorizontalOrganizationChart"/>
    <dgm:cxn modelId="{9BDC1386-B59F-4107-9565-64E9B26C8C20}" type="presParOf" srcId="{E4D37555-5B08-40CD-9BFF-CE799EEA9E0B}" destId="{B570B77E-5DFA-448B-91AA-7EF59D6AE443}" srcOrd="0" destOrd="0" presId="urn:microsoft.com/office/officeart/2009/3/layout/HorizontalOrganizationChart"/>
    <dgm:cxn modelId="{482F8A2E-EF0B-49BC-AEB9-1D7D25953DBD}" type="presParOf" srcId="{B570B77E-5DFA-448B-91AA-7EF59D6AE443}" destId="{C97AA4A6-794D-42A1-ACA7-2082C0C3753B}" srcOrd="0" destOrd="0" presId="urn:microsoft.com/office/officeart/2009/3/layout/HorizontalOrganizationChart"/>
    <dgm:cxn modelId="{D0004790-02D7-4B8A-858F-5D7C6988B48F}" type="presParOf" srcId="{B570B77E-5DFA-448B-91AA-7EF59D6AE443}" destId="{68D807C3-CF5D-4E53-A17C-612E29FF5241}" srcOrd="1" destOrd="0" presId="urn:microsoft.com/office/officeart/2009/3/layout/HorizontalOrganizationChart"/>
    <dgm:cxn modelId="{A572FA4A-3A67-407B-B05A-E505F4A5739A}" type="presParOf" srcId="{E4D37555-5B08-40CD-9BFF-CE799EEA9E0B}" destId="{D7C3AECE-5B69-45B1-9B22-D623D62005F2}" srcOrd="1" destOrd="0" presId="urn:microsoft.com/office/officeart/2009/3/layout/HorizontalOrganizationChart"/>
    <dgm:cxn modelId="{5232D9C5-622A-4E71-AF05-59BF9423A642}" type="presParOf" srcId="{E4D37555-5B08-40CD-9BFF-CE799EEA9E0B}" destId="{E1349834-FAF0-4B63-BF2B-E7398DB060C0}" srcOrd="2" destOrd="0" presId="urn:microsoft.com/office/officeart/2009/3/layout/HorizontalOrganizationChart"/>
    <dgm:cxn modelId="{E765991F-7F84-4363-8AEE-887BD2D291E6}" type="presParOf" srcId="{5E3B5706-D9B3-485B-B718-0BB800AAD898}" destId="{485BCDDE-6CCA-4624-8F40-B2B78EF68CD6}" srcOrd="1" destOrd="0" presId="urn:microsoft.com/office/officeart/2009/3/layout/HorizontalOrganizationChart"/>
    <dgm:cxn modelId="{DB89925B-1B55-4915-9F2A-85184D3F64F6}" type="presParOf" srcId="{485BCDDE-6CCA-4624-8F40-B2B78EF68CD6}" destId="{28AC7921-76DC-443D-BDCF-4CEBF295DBB9}" srcOrd="0" destOrd="0" presId="urn:microsoft.com/office/officeart/2009/3/layout/HorizontalOrganizationChart"/>
    <dgm:cxn modelId="{C75E11A5-60E8-4B67-89AA-9DAAE906CD45}" type="presParOf" srcId="{28AC7921-76DC-443D-BDCF-4CEBF295DBB9}" destId="{3EC21F05-B07F-4D08-996C-0733F30D62DC}" srcOrd="0" destOrd="0" presId="urn:microsoft.com/office/officeart/2009/3/layout/HorizontalOrganizationChart"/>
    <dgm:cxn modelId="{3DCE8506-9BBA-4284-8C2C-0DE16EDF45A4}" type="presParOf" srcId="{28AC7921-76DC-443D-BDCF-4CEBF295DBB9}" destId="{2CD8866E-DCF7-4AF6-A094-0A0BD7833888}" srcOrd="1" destOrd="0" presId="urn:microsoft.com/office/officeart/2009/3/layout/HorizontalOrganizationChart"/>
    <dgm:cxn modelId="{E376163F-7D6E-464A-9169-5B5D10F0F790}" type="presParOf" srcId="{485BCDDE-6CCA-4624-8F40-B2B78EF68CD6}" destId="{0C341E0F-3E01-4A44-8B57-986C1EDA4567}" srcOrd="1" destOrd="0" presId="urn:microsoft.com/office/officeart/2009/3/layout/HorizontalOrganizationChart"/>
    <dgm:cxn modelId="{766FDBB9-E791-4A6A-892A-BCEEE0E90B31}" type="presParOf" srcId="{485BCDDE-6CCA-4624-8F40-B2B78EF68CD6}" destId="{AA95A52F-B27A-4866-9EAE-26F7D5A8EEAA}" srcOrd="2" destOrd="0" presId="urn:microsoft.com/office/officeart/2009/3/layout/HorizontalOrganizationChart"/>
    <dgm:cxn modelId="{F76A42C7-DBA3-4BC0-B8FD-703885E6CA62}" type="presParOf" srcId="{5E3B5706-D9B3-485B-B718-0BB800AAD898}" destId="{96774A65-5762-42D6-B83D-DD53BA09A25C}" srcOrd="2" destOrd="0" presId="urn:microsoft.com/office/officeart/2009/3/layout/HorizontalOrganizationChart"/>
    <dgm:cxn modelId="{A7CE9A96-35EA-431A-A8CA-A94D3EF55045}" type="presParOf" srcId="{96774A65-5762-42D6-B83D-DD53BA09A25C}" destId="{77DEDAA7-0D2F-407A-AA89-00F5CFC3A0E9}" srcOrd="0" destOrd="0" presId="urn:microsoft.com/office/officeart/2009/3/layout/HorizontalOrganizationChart"/>
    <dgm:cxn modelId="{CEAB15BF-9AAF-4C02-81B9-FDE2BB3574DE}" type="presParOf" srcId="{77DEDAA7-0D2F-407A-AA89-00F5CFC3A0E9}" destId="{A1297554-F9C1-4C12-A336-F284B701C6BE}" srcOrd="0" destOrd="0" presId="urn:microsoft.com/office/officeart/2009/3/layout/HorizontalOrganizationChart"/>
    <dgm:cxn modelId="{9351D46E-BF00-48F9-8A79-EFB3B2070388}" type="presParOf" srcId="{77DEDAA7-0D2F-407A-AA89-00F5CFC3A0E9}" destId="{CC209AE3-5A9B-41E5-BA75-EB9CF3CF6430}" srcOrd="1" destOrd="0" presId="urn:microsoft.com/office/officeart/2009/3/layout/HorizontalOrganizationChart"/>
    <dgm:cxn modelId="{D95D9D09-3569-4ABD-B605-A00C413478A1}" type="presParOf" srcId="{96774A65-5762-42D6-B83D-DD53BA09A25C}" destId="{1503C4A4-E4D6-46A6-A758-DBFD3F450E80}" srcOrd="1" destOrd="0" presId="urn:microsoft.com/office/officeart/2009/3/layout/HorizontalOrganizationChart"/>
    <dgm:cxn modelId="{39E0D4FF-B0A0-454F-A881-B830DCAE601F}" type="presParOf" srcId="{96774A65-5762-42D6-B83D-DD53BA09A25C}" destId="{9E2BC84B-346A-420A-90E3-6F0DC680BAF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AA4A6-794D-42A1-ACA7-2082C0C3753B}">
      <dsp:nvSpPr>
        <dsp:cNvPr id="0" name=""/>
        <dsp:cNvSpPr/>
      </dsp:nvSpPr>
      <dsp:spPr>
        <a:xfrm>
          <a:off x="1012" y="192570"/>
          <a:ext cx="4182211" cy="133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</a:rPr>
            <a:t>كلية</a:t>
          </a:r>
          <a:r>
            <a:rPr lang="en-US" sz="4400" kern="1200" dirty="0">
              <a:solidFill>
                <a:schemeClr val="tx1"/>
              </a:solidFill>
            </a:rPr>
            <a:t> </a:t>
          </a:r>
          <a:r>
            <a:rPr lang="en-US" sz="4400" kern="1200" dirty="0" err="1">
              <a:solidFill>
                <a:schemeClr val="tx1"/>
              </a:solidFill>
            </a:rPr>
            <a:t>علوم</a:t>
          </a:r>
          <a:r>
            <a:rPr lang="en-US" sz="4400" kern="1200" dirty="0">
              <a:solidFill>
                <a:schemeClr val="tx1"/>
              </a:solidFill>
            </a:rPr>
            <a:t> </a:t>
          </a:r>
          <a:r>
            <a:rPr lang="en-US" sz="4400" kern="1200" dirty="0" err="1">
              <a:solidFill>
                <a:schemeClr val="tx1"/>
              </a:solidFill>
            </a:rPr>
            <a:t>الهندسة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012" y="192570"/>
        <a:ext cx="4182211" cy="1336496"/>
      </dsp:txXfrm>
    </dsp:sp>
    <dsp:sp modelId="{3EC21F05-B07F-4D08-996C-0733F30D62DC}">
      <dsp:nvSpPr>
        <dsp:cNvPr id="0" name=""/>
        <dsp:cNvSpPr/>
      </dsp:nvSpPr>
      <dsp:spPr>
        <a:xfrm>
          <a:off x="8" y="2344319"/>
          <a:ext cx="4182211" cy="573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7030A0"/>
              </a:solidFill>
            </a:rPr>
            <a:t>منخرطة</a:t>
          </a:r>
          <a:r>
            <a:rPr lang="en-US" sz="2800" b="1" kern="1200" dirty="0">
              <a:solidFill>
                <a:srgbClr val="7030A0"/>
              </a:solidFill>
            </a:rPr>
            <a:t> </a:t>
          </a:r>
          <a:r>
            <a:rPr lang="en-US" sz="2800" b="1" kern="1200" dirty="0" err="1">
              <a:solidFill>
                <a:srgbClr val="7030A0"/>
              </a:solidFill>
            </a:rPr>
            <a:t>في</a:t>
          </a:r>
          <a:r>
            <a:rPr lang="en-US" sz="2800" b="1" kern="1200" dirty="0">
              <a:solidFill>
                <a:srgbClr val="7030A0"/>
              </a:solidFill>
            </a:rPr>
            <a:t> </a:t>
          </a:r>
          <a:r>
            <a:rPr lang="en-US" sz="2800" b="1" kern="1200" dirty="0" err="1">
              <a:solidFill>
                <a:srgbClr val="7030A0"/>
              </a:solidFill>
            </a:rPr>
            <a:t>نظام</a:t>
          </a:r>
          <a:r>
            <a:rPr lang="en-US" sz="2800" b="1" kern="1200" dirty="0">
              <a:solidFill>
                <a:srgbClr val="7030A0"/>
              </a:solidFill>
            </a:rPr>
            <a:t> </a:t>
          </a:r>
          <a:r>
            <a:rPr lang="en-US" sz="2800" b="1" kern="1200" dirty="0" err="1">
              <a:solidFill>
                <a:srgbClr val="7030A0"/>
              </a:solidFill>
            </a:rPr>
            <a:t>التكوين</a:t>
          </a:r>
          <a:r>
            <a:rPr lang="en-US" sz="2800" b="1" kern="1200" dirty="0">
              <a:solidFill>
                <a:srgbClr val="7030A0"/>
              </a:solidFill>
            </a:rPr>
            <a:t> LMD</a:t>
          </a:r>
        </a:p>
      </dsp:txBody>
      <dsp:txXfrm>
        <a:off x="8" y="2344319"/>
        <a:ext cx="4182211" cy="573868"/>
      </dsp:txXfrm>
    </dsp:sp>
    <dsp:sp modelId="{A1297554-F9C1-4C12-A336-F284B701C6BE}">
      <dsp:nvSpPr>
        <dsp:cNvPr id="0" name=""/>
        <dsp:cNvSpPr/>
      </dsp:nvSpPr>
      <dsp:spPr>
        <a:xfrm>
          <a:off x="1012" y="3133333"/>
          <a:ext cx="4182211" cy="1275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تستقبل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طلبة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السنة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الأولى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ar-DZ" sz="3600" b="1" kern="1200" dirty="0">
              <a:solidFill>
                <a:srgbClr val="62A39F">
                  <a:lumMod val="50000"/>
                </a:srgb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ليسانس</a:t>
          </a:r>
          <a:r>
            <a:rPr lang="ar-DZ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في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قسم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جدع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مشترك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علوم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و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تكنولوجيا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endParaRPr lang="en-US" sz="2900" b="1" kern="1200" dirty="0">
            <a:solidFill>
              <a:schemeClr val="accent6">
                <a:lumMod val="50000"/>
              </a:schemeClr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012" y="3133333"/>
        <a:ext cx="4182211" cy="127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ABA8F-B673-4DDE-972E-3A66C498C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95" y="2147535"/>
            <a:ext cx="9566031" cy="1337737"/>
          </a:xfrm>
        </p:spPr>
        <p:txBody>
          <a:bodyPr/>
          <a:lstStyle/>
          <a:p>
            <a:r>
              <a:rPr lang="fr-FR" sz="4000" b="1" dirty="0">
                <a:solidFill>
                  <a:srgbClr val="7030A0"/>
                </a:solidFill>
                <a:latin typeface="Garamond" panose="02020404030301010803" pitchFamily="18" charset="0"/>
              </a:rPr>
              <a:t>Faculté des Sciences de l’Ingéniorat </a:t>
            </a:r>
            <a:br>
              <a:rPr lang="fr-FR" sz="3200" b="1" dirty="0">
                <a:solidFill>
                  <a:srgbClr val="7030A0"/>
                </a:solidFill>
                <a:latin typeface="Garamond" panose="02020404030301010803" pitchFamily="18" charset="0"/>
              </a:rPr>
            </a:br>
            <a:r>
              <a:rPr lang="fr-FR" sz="3200" b="1" u="sng" cap="none" spc="8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Portes ouvertes virtuelles </a:t>
            </a:r>
            <a:endParaRPr lang="en-US" sz="3200" b="1" u="sng" cap="none" spc="8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762C35-2CC5-43BA-8F0E-F8556FA804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87891" y="3406092"/>
            <a:ext cx="52354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9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علوم الهندسة</a:t>
            </a:r>
            <a:r>
              <a:rPr kumimoji="0" lang="en-US" altLang="en-US" sz="9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7502EF-226D-44A7-9FC7-65FD8CB0583A}"/>
              </a:ext>
            </a:extLst>
          </p:cNvPr>
          <p:cNvSpPr txBox="1"/>
          <p:nvPr/>
        </p:nvSpPr>
        <p:spPr>
          <a:xfrm>
            <a:off x="4762091" y="4770675"/>
            <a:ext cx="2887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7200" b="1" i="0" u="none" strike="noStrike" cap="none" spc="80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2pPr>
            <a:lvl3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3pPr>
            <a:lvl4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4pPr>
            <a:lvl5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5pPr>
            <a:lvl6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6pPr>
            <a:lvl7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7pPr>
            <a:lvl8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8pPr>
            <a:lvl9pPr indent="0" algn="ctr" defTabSz="9144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/>
            </a:lvl9pPr>
          </a:lstStyle>
          <a:p>
            <a:r>
              <a:rPr lang="ar-DZ" sz="32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الابواب الافتراضية المفتوحة</a:t>
            </a:r>
            <a:endParaRPr lang="en-US" sz="3200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F54747-7885-4726-85E5-CACD577D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51" y="319729"/>
            <a:ext cx="2129718" cy="16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12B5325-BCAE-42E7-8BE4-B57B1034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502" y="564809"/>
            <a:ext cx="719299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ar-SA" altLang="en-US" sz="13800" b="1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علوم الهندسة</a:t>
            </a:r>
            <a:r>
              <a:rPr lang="en-US" altLang="en-US" sz="13800" b="1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altLang="en-US" sz="13800" b="1" dirty="0">
              <a:solidFill>
                <a:srgbClr val="0000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0DB7E0-FE62-4D68-9DE5-7EA122C6715A}"/>
              </a:ext>
            </a:extLst>
          </p:cNvPr>
          <p:cNvSpPr txBox="1"/>
          <p:nvPr/>
        </p:nvSpPr>
        <p:spPr>
          <a:xfrm>
            <a:off x="2244967" y="3061538"/>
            <a:ext cx="8207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6000" b="1" dirty="0">
                <a:solidFill>
                  <a:schemeClr val="accent5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ترحب بالطلبة الجدد الحاملين لشهادة البكالوريا</a:t>
            </a:r>
            <a:endParaRPr lang="en-US" sz="6000" b="1" dirty="0">
              <a:solidFill>
                <a:schemeClr val="accent5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B7BE81-025B-453A-9686-31CDCDCC8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9" y="4516315"/>
            <a:ext cx="11049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C83A0B8-6513-4C60-B7DD-0FFF7D86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48" y="703384"/>
            <a:ext cx="6730356" cy="2190457"/>
          </a:xfrm>
          <a:prstGeom prst="rect">
            <a:avLst/>
          </a:prstGeom>
        </p:spPr>
      </p:pic>
      <p:graphicFrame>
        <p:nvGraphicFramePr>
          <p:cNvPr id="62" name="Rectangle 2">
            <a:extLst>
              <a:ext uri="{FF2B5EF4-FFF2-40B4-BE49-F238E27FC236}">
                <a16:creationId xmlns:a16="http://schemas.microsoft.com/office/drawing/2014/main" id="{A3D47720-B12D-4925-84A0-2F20AE5DF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859478"/>
              </p:ext>
            </p:extLst>
          </p:nvPr>
        </p:nvGraphicFramePr>
        <p:xfrm>
          <a:off x="618978" y="510810"/>
          <a:ext cx="4183233" cy="55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e 43">
            <a:extLst>
              <a:ext uri="{FF2B5EF4-FFF2-40B4-BE49-F238E27FC236}">
                <a16:creationId xmlns:a16="http://schemas.microsoft.com/office/drawing/2014/main" id="{527A5FFA-30AA-4BDD-994D-1E5CC4D7A0D4}"/>
              </a:ext>
            </a:extLst>
          </p:cNvPr>
          <p:cNvGrpSpPr/>
          <p:nvPr/>
        </p:nvGrpSpPr>
        <p:grpSpPr>
          <a:xfrm>
            <a:off x="408336" y="5093930"/>
            <a:ext cx="4895558" cy="1427520"/>
            <a:chOff x="5971553" y="3203752"/>
            <a:chExt cx="4591183" cy="12473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9B0900-DED7-4C45-9577-A430E47092CA}"/>
                </a:ext>
              </a:extLst>
            </p:cNvPr>
            <p:cNvSpPr/>
            <p:nvPr/>
          </p:nvSpPr>
          <p:spPr>
            <a:xfrm>
              <a:off x="5971553" y="3203752"/>
              <a:ext cx="4591183" cy="11595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DA31F1FD-323C-4D97-B73A-6CC3BFBBF201}"/>
                </a:ext>
              </a:extLst>
            </p:cNvPr>
            <p:cNvSpPr txBox="1"/>
            <p:nvPr/>
          </p:nvSpPr>
          <p:spPr>
            <a:xfrm>
              <a:off x="5971553" y="3291500"/>
              <a:ext cx="4591183" cy="1159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 كدلك 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تستقبل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طلبة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السنة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ا</a:t>
              </a:r>
              <a:r>
                <a:rPr lang="ar-DZ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لثانية 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في</a:t>
              </a:r>
              <a:r>
                <a:rPr lang="ar-DZ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ليسانس اعلام ألي من 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قسم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جدع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en-US" sz="3200" dirty="0" err="1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مشترك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  <a:r>
                <a:rPr lang="ar-DZ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رياضيات و اعلام الي</a:t>
              </a:r>
              <a:r>
                <a:rPr lang="en-US" sz="3200" dirty="0">
                  <a:solidFill>
                    <a:srgbClr val="62A39F">
                      <a:lumMod val="50000"/>
                    </a:srgb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48A1C64E-A7CB-4FE3-B892-2460B8CEF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58" y="3315361"/>
            <a:ext cx="6135264" cy="25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476D0-DFF9-4A61-BB6E-145DBEC1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5" y="6120"/>
            <a:ext cx="11294530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DZ" sz="6000" b="1" dirty="0">
                <a:solidFill>
                  <a:schemeClr val="accent5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الكلية تشتمل على 09 أقسام و تحوي على 13 مسار تكويني تخصصي</a:t>
            </a:r>
            <a:endParaRPr lang="en-US" sz="6000" b="1" dirty="0">
              <a:solidFill>
                <a:schemeClr val="accent5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19AF4B-1DC8-4B57-BC81-796406C15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" r="7468" b="1"/>
          <a:stretch/>
        </p:blipFill>
        <p:spPr>
          <a:xfrm>
            <a:off x="8806115" y="1353476"/>
            <a:ext cx="2937150" cy="50770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B809ED9-2ADA-4F68-A4CF-690C279FDE98}"/>
              </a:ext>
            </a:extLst>
          </p:cNvPr>
          <p:cNvSpPr txBox="1"/>
          <p:nvPr/>
        </p:nvSpPr>
        <p:spPr>
          <a:xfrm>
            <a:off x="83247" y="1583682"/>
            <a:ext cx="8357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DZ" sz="36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النظام التعليمي المتوفر في الكلية  يسمح لل</a:t>
            </a:r>
            <a:r>
              <a:rPr lang="ar-DZ" sz="3600" b="1" dirty="0">
                <a:solidFill>
                  <a:srgbClr val="0070C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 أن يحضر تسلسل لثلاث شهادات :</a:t>
            </a:r>
            <a:endParaRPr lang="ar-DZ" sz="3200" dirty="0">
              <a:solidFill>
                <a:srgbClr val="0070C0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 algn="r" rtl="1">
              <a:buAutoNum type="arabicPeriod"/>
            </a:pPr>
            <a:r>
              <a:rPr lang="ar-DZ" sz="3600" dirty="0">
                <a:solidFill>
                  <a:srgbClr val="39413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شهادة دكتوراه بعد اجتياز مسابقة القبول و </a:t>
            </a:r>
            <a:r>
              <a:rPr lang="ar-DZ" sz="3600" dirty="0" err="1">
                <a:solidFill>
                  <a:srgbClr val="39413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ثلات</a:t>
            </a:r>
            <a:r>
              <a:rPr lang="ar-DZ" sz="3600" dirty="0">
                <a:solidFill>
                  <a:srgbClr val="39413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سنوات من البحث </a:t>
            </a:r>
            <a:endParaRPr lang="ar-DZ" sz="36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 algn="r" rtl="1">
              <a:buAutoNum type="arabicPeriod"/>
            </a:pPr>
            <a:r>
              <a:rPr lang="ar-DZ" sz="3600" dirty="0">
                <a:solidFill>
                  <a:srgbClr val="39413C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شهادة الليسانس تكون الشهادة الأولى بعد ثلاثة سنوات دراسة.</a:t>
            </a:r>
          </a:p>
          <a:p>
            <a:pPr marL="514350" indent="-514350" algn="r" rtl="1">
              <a:buAutoNum type="arabicPeriod"/>
            </a:pPr>
            <a:r>
              <a:rPr lang="ar-DZ" sz="3600" dirty="0">
                <a:solidFill>
                  <a:srgbClr val="39413C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شهادة الماستر تكون الشهادة الثانية بعد سنتين دراسة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E0DA40-A09B-4E6D-ADEF-2C428965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19" y="4768948"/>
            <a:ext cx="6328566" cy="16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6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120</Words>
  <Application>Microsoft Office PowerPoint</Application>
  <PresentationFormat>Grand écran</PresentationFormat>
  <Paragraphs>14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Arabic Typesetting</vt:lpstr>
      <vt:lpstr>Century Gothic</vt:lpstr>
      <vt:lpstr>Garamond</vt:lpstr>
      <vt:lpstr>Savon</vt:lpstr>
      <vt:lpstr>Faculté des Sciences de l’Ingéniorat  Portes ouvertes virtuelles </vt:lpstr>
      <vt:lpstr>Présentation PowerPoint</vt:lpstr>
      <vt:lpstr>Présentation PowerPoint</vt:lpstr>
      <vt:lpstr>الكلية تشتمل على 09 أقسام و تحوي على 13 مسار تكويني تخصصي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Faculté des Sciences de l’Ingéniorat  Portes ouvertes virtuelles </dc:title>
  <dc:creator>Hamouda BOUTAGHANE</dc:creator>
  <cp:lastModifiedBy>Hamouda BOUTAGHANE</cp:lastModifiedBy>
  <cp:revision>18</cp:revision>
  <dcterms:created xsi:type="dcterms:W3CDTF">2020-10-16T16:05:51Z</dcterms:created>
  <dcterms:modified xsi:type="dcterms:W3CDTF">2020-10-16T20:10:55Z</dcterms:modified>
</cp:coreProperties>
</file>